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5" r:id="rId1"/>
  </p:sldMasterIdLst>
  <p:notesMasterIdLst>
    <p:notesMasterId r:id="rId31"/>
  </p:notesMasterIdLst>
  <p:sldIdLst>
    <p:sldId id="258" r:id="rId2"/>
    <p:sldId id="256" r:id="rId3"/>
    <p:sldId id="259" r:id="rId4"/>
    <p:sldId id="261" r:id="rId5"/>
    <p:sldId id="262" r:id="rId6"/>
    <p:sldId id="264" r:id="rId7"/>
    <p:sldId id="285" r:id="rId8"/>
    <p:sldId id="282" r:id="rId9"/>
    <p:sldId id="304" r:id="rId10"/>
    <p:sldId id="268" r:id="rId11"/>
    <p:sldId id="269" r:id="rId12"/>
    <p:sldId id="270" r:id="rId13"/>
    <p:sldId id="271" r:id="rId14"/>
    <p:sldId id="272" r:id="rId15"/>
    <p:sldId id="29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9" r:id="rId26"/>
    <p:sldId id="290" r:id="rId27"/>
    <p:sldId id="286" r:id="rId28"/>
    <p:sldId id="287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5680"/>
  </p:normalViewPr>
  <p:slideViewPr>
    <p:cSldViewPr snapToGrid="0" snapToObjects="1">
      <p:cViewPr varScale="1">
        <p:scale>
          <a:sx n="103" d="100"/>
          <a:sy n="103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D01D3-8909-4577-B249-D40CE641458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98C209-0A9C-4B1B-9E0D-A004373A1AC7}">
      <dgm:prSet/>
      <dgm:spPr/>
      <dgm:t>
        <a:bodyPr/>
        <a:lstStyle/>
        <a:p>
          <a:r>
            <a:rPr lang="en-US"/>
            <a:t>Analyze the impact of lockdown imposed in various countries due to Covid-19</a:t>
          </a:r>
        </a:p>
      </dgm:t>
    </dgm:pt>
    <dgm:pt modelId="{D1971BB9-FBB5-4B30-A29E-2E967D01C1BD}" type="parTrans" cxnId="{66F2ACEF-300F-4431-82D2-294676775F00}">
      <dgm:prSet/>
      <dgm:spPr/>
      <dgm:t>
        <a:bodyPr/>
        <a:lstStyle/>
        <a:p>
          <a:endParaRPr lang="en-US"/>
        </a:p>
      </dgm:t>
    </dgm:pt>
    <dgm:pt modelId="{CFE6F950-BDE7-462E-B8E0-F59F0749E061}" type="sibTrans" cxnId="{66F2ACEF-300F-4431-82D2-294676775F00}">
      <dgm:prSet/>
      <dgm:spPr/>
      <dgm:t>
        <a:bodyPr/>
        <a:lstStyle/>
        <a:p>
          <a:endParaRPr lang="en-US"/>
        </a:p>
      </dgm:t>
    </dgm:pt>
    <dgm:pt modelId="{CC1FA079-F988-4D7F-822E-84FE5BD2FF70}">
      <dgm:prSet/>
      <dgm:spPr/>
      <dgm:t>
        <a:bodyPr/>
        <a:lstStyle/>
        <a:p>
          <a:r>
            <a:rPr lang="en-US" dirty="0"/>
            <a:t>Observe the trend in the countries based on a lockdown hypothesis</a:t>
          </a:r>
        </a:p>
      </dgm:t>
    </dgm:pt>
    <dgm:pt modelId="{3650DEC0-5871-46FB-9F52-603756A5EE34}" type="parTrans" cxnId="{C6E15882-A6A8-4FC1-91FA-CD1DFD9F578D}">
      <dgm:prSet/>
      <dgm:spPr/>
      <dgm:t>
        <a:bodyPr/>
        <a:lstStyle/>
        <a:p>
          <a:endParaRPr lang="en-US"/>
        </a:p>
      </dgm:t>
    </dgm:pt>
    <dgm:pt modelId="{3DFB1466-1710-4480-9240-11B817BA53EB}" type="sibTrans" cxnId="{C6E15882-A6A8-4FC1-91FA-CD1DFD9F578D}">
      <dgm:prSet/>
      <dgm:spPr/>
      <dgm:t>
        <a:bodyPr/>
        <a:lstStyle/>
        <a:p>
          <a:endParaRPr lang="en-US"/>
        </a:p>
      </dgm:t>
    </dgm:pt>
    <dgm:pt modelId="{4A6AC782-32BB-498B-9C86-8F104A5916D2}">
      <dgm:prSet/>
      <dgm:spPr/>
      <dgm:t>
        <a:bodyPr/>
        <a:lstStyle/>
        <a:p>
          <a:r>
            <a:rPr lang="en-US"/>
            <a:t>Analyze – Does the imposing of lockdown has any effective impact?</a:t>
          </a:r>
        </a:p>
      </dgm:t>
    </dgm:pt>
    <dgm:pt modelId="{DBD64846-603B-49F6-BC2A-3610D2E0DC21}" type="parTrans" cxnId="{183E60EA-4B3A-4FAC-A890-8F8DC88D531F}">
      <dgm:prSet/>
      <dgm:spPr/>
      <dgm:t>
        <a:bodyPr/>
        <a:lstStyle/>
        <a:p>
          <a:endParaRPr lang="en-US"/>
        </a:p>
      </dgm:t>
    </dgm:pt>
    <dgm:pt modelId="{B258F20D-ECD7-4114-BE9A-D913D1045850}" type="sibTrans" cxnId="{183E60EA-4B3A-4FAC-A890-8F8DC88D531F}">
      <dgm:prSet/>
      <dgm:spPr/>
      <dgm:t>
        <a:bodyPr/>
        <a:lstStyle/>
        <a:p>
          <a:endParaRPr lang="en-US"/>
        </a:p>
      </dgm:t>
    </dgm:pt>
    <dgm:pt modelId="{EFE5AD64-5D18-9348-BB7B-812590139EDB}" type="pres">
      <dgm:prSet presAssocID="{B70D01D3-8909-4577-B249-D40CE6414589}" presName="linear" presStyleCnt="0">
        <dgm:presLayoutVars>
          <dgm:animLvl val="lvl"/>
          <dgm:resizeHandles val="exact"/>
        </dgm:presLayoutVars>
      </dgm:prSet>
      <dgm:spPr/>
    </dgm:pt>
    <dgm:pt modelId="{F9D938E8-8E73-F247-8CEA-BD62972A15AC}" type="pres">
      <dgm:prSet presAssocID="{4E98C209-0A9C-4B1B-9E0D-A004373A1A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931E86-39F0-C442-B1CD-19D57E3B07A4}" type="pres">
      <dgm:prSet presAssocID="{CFE6F950-BDE7-462E-B8E0-F59F0749E061}" presName="spacer" presStyleCnt="0"/>
      <dgm:spPr/>
    </dgm:pt>
    <dgm:pt modelId="{2F450320-16D9-CB4C-8AA0-2351DAD2F8EC}" type="pres">
      <dgm:prSet presAssocID="{CC1FA079-F988-4D7F-822E-84FE5BD2FF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A86D7C-E9C7-3142-A278-03090A78BC89}" type="pres">
      <dgm:prSet presAssocID="{3DFB1466-1710-4480-9240-11B817BA53EB}" presName="spacer" presStyleCnt="0"/>
      <dgm:spPr/>
    </dgm:pt>
    <dgm:pt modelId="{B169147F-8F42-C842-BE3C-91A359C47C1D}" type="pres">
      <dgm:prSet presAssocID="{4A6AC782-32BB-498B-9C86-8F104A5916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C59052-AB6A-5149-9B39-CE61308D81BB}" type="presOf" srcId="{CC1FA079-F988-4D7F-822E-84FE5BD2FF70}" destId="{2F450320-16D9-CB4C-8AA0-2351DAD2F8EC}" srcOrd="0" destOrd="0" presId="urn:microsoft.com/office/officeart/2005/8/layout/vList2"/>
    <dgm:cxn modelId="{C6E15882-A6A8-4FC1-91FA-CD1DFD9F578D}" srcId="{B70D01D3-8909-4577-B249-D40CE6414589}" destId="{CC1FA079-F988-4D7F-822E-84FE5BD2FF70}" srcOrd="1" destOrd="0" parTransId="{3650DEC0-5871-46FB-9F52-603756A5EE34}" sibTransId="{3DFB1466-1710-4480-9240-11B817BA53EB}"/>
    <dgm:cxn modelId="{E07023E4-523B-564D-B898-758D4BB89CCC}" type="presOf" srcId="{4A6AC782-32BB-498B-9C86-8F104A5916D2}" destId="{B169147F-8F42-C842-BE3C-91A359C47C1D}" srcOrd="0" destOrd="0" presId="urn:microsoft.com/office/officeart/2005/8/layout/vList2"/>
    <dgm:cxn modelId="{183E60EA-4B3A-4FAC-A890-8F8DC88D531F}" srcId="{B70D01D3-8909-4577-B249-D40CE6414589}" destId="{4A6AC782-32BB-498B-9C86-8F104A5916D2}" srcOrd="2" destOrd="0" parTransId="{DBD64846-603B-49F6-BC2A-3610D2E0DC21}" sibTransId="{B258F20D-ECD7-4114-BE9A-D913D1045850}"/>
    <dgm:cxn modelId="{A3AA57EC-B749-A94D-B207-A03FEC06B62C}" type="presOf" srcId="{4E98C209-0A9C-4B1B-9E0D-A004373A1AC7}" destId="{F9D938E8-8E73-F247-8CEA-BD62972A15AC}" srcOrd="0" destOrd="0" presId="urn:microsoft.com/office/officeart/2005/8/layout/vList2"/>
    <dgm:cxn modelId="{66F2ACEF-300F-4431-82D2-294676775F00}" srcId="{B70D01D3-8909-4577-B249-D40CE6414589}" destId="{4E98C209-0A9C-4B1B-9E0D-A004373A1AC7}" srcOrd="0" destOrd="0" parTransId="{D1971BB9-FBB5-4B30-A29E-2E967D01C1BD}" sibTransId="{CFE6F950-BDE7-462E-B8E0-F59F0749E061}"/>
    <dgm:cxn modelId="{E57614FF-0D15-9144-BDDF-AE2A2578B4A0}" type="presOf" srcId="{B70D01D3-8909-4577-B249-D40CE6414589}" destId="{EFE5AD64-5D18-9348-BB7B-812590139EDB}" srcOrd="0" destOrd="0" presId="urn:microsoft.com/office/officeart/2005/8/layout/vList2"/>
    <dgm:cxn modelId="{9DFAF62B-4335-0E4E-9AAE-8A73B78CDE00}" type="presParOf" srcId="{EFE5AD64-5D18-9348-BB7B-812590139EDB}" destId="{F9D938E8-8E73-F247-8CEA-BD62972A15AC}" srcOrd="0" destOrd="0" presId="urn:microsoft.com/office/officeart/2005/8/layout/vList2"/>
    <dgm:cxn modelId="{281D65B8-BF18-C045-BB7F-7AFE2BB16AB1}" type="presParOf" srcId="{EFE5AD64-5D18-9348-BB7B-812590139EDB}" destId="{A6931E86-39F0-C442-B1CD-19D57E3B07A4}" srcOrd="1" destOrd="0" presId="urn:microsoft.com/office/officeart/2005/8/layout/vList2"/>
    <dgm:cxn modelId="{EEFF2DD9-E5A8-CB41-B34F-C44D7F739415}" type="presParOf" srcId="{EFE5AD64-5D18-9348-BB7B-812590139EDB}" destId="{2F450320-16D9-CB4C-8AA0-2351DAD2F8EC}" srcOrd="2" destOrd="0" presId="urn:microsoft.com/office/officeart/2005/8/layout/vList2"/>
    <dgm:cxn modelId="{C93130E2-1B07-3C40-A293-9A2A3B61BE5B}" type="presParOf" srcId="{EFE5AD64-5D18-9348-BB7B-812590139EDB}" destId="{48A86D7C-E9C7-3142-A278-03090A78BC89}" srcOrd="3" destOrd="0" presId="urn:microsoft.com/office/officeart/2005/8/layout/vList2"/>
    <dgm:cxn modelId="{0055D167-51AE-0441-BB84-08B5BDF36EDA}" type="presParOf" srcId="{EFE5AD64-5D18-9348-BB7B-812590139EDB}" destId="{B169147F-8F42-C842-BE3C-91A359C47C1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4A6B90-E246-4B83-82E3-ECD9A10DBEF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9DC8AD-3315-45E6-A165-551A6C9D8DBF}">
      <dgm:prSet/>
      <dgm:spPr/>
      <dgm:t>
        <a:bodyPr/>
        <a:lstStyle/>
        <a:p>
          <a:r>
            <a:rPr lang="en-US"/>
            <a:t>Coronavirus disease 2019 (COVID-19) is a contagious disease caused by a virus, the severe acute respiratory syndrome coronavirus . The first known case was identified in Wuhan, China, in December 2019.The disease has spread worldwide, leading to the pandemic.</a:t>
          </a:r>
        </a:p>
      </dgm:t>
    </dgm:pt>
    <dgm:pt modelId="{64B6141D-7424-4C31-ADE6-72FFD3CD13DB}" type="parTrans" cxnId="{BED0F47C-6E9A-48E2-8B4D-95C564A80135}">
      <dgm:prSet/>
      <dgm:spPr/>
      <dgm:t>
        <a:bodyPr/>
        <a:lstStyle/>
        <a:p>
          <a:endParaRPr lang="en-US"/>
        </a:p>
      </dgm:t>
    </dgm:pt>
    <dgm:pt modelId="{DBE8F927-B201-437E-AB36-A2347FE7A2EE}" type="sibTrans" cxnId="{BED0F47C-6E9A-48E2-8B4D-95C564A80135}">
      <dgm:prSet/>
      <dgm:spPr/>
      <dgm:t>
        <a:bodyPr/>
        <a:lstStyle/>
        <a:p>
          <a:endParaRPr lang="en-US"/>
        </a:p>
      </dgm:t>
    </dgm:pt>
    <dgm:pt modelId="{FC5CC98C-7101-4F75-91A8-664ABE5DC7E7}">
      <dgm:prSet/>
      <dgm:spPr/>
      <dgm:t>
        <a:bodyPr/>
        <a:lstStyle/>
        <a:p>
          <a:r>
            <a:rPr lang="en-US"/>
            <a:t>The COVID-19 pandemic not only halted economic growth, it also constituted a huge challenge to health care capacity.</a:t>
          </a:r>
        </a:p>
      </dgm:t>
    </dgm:pt>
    <dgm:pt modelId="{9AF90D42-F15B-4D34-91E1-6C4719DAD7B3}" type="parTrans" cxnId="{C16D6265-A8D9-43AF-B93F-F6A21D5B6B7B}">
      <dgm:prSet/>
      <dgm:spPr/>
      <dgm:t>
        <a:bodyPr/>
        <a:lstStyle/>
        <a:p>
          <a:endParaRPr lang="en-US"/>
        </a:p>
      </dgm:t>
    </dgm:pt>
    <dgm:pt modelId="{2D6F403C-C8C9-4564-BAE1-EA8FE58E00F3}" type="sibTrans" cxnId="{C16D6265-A8D9-43AF-B93F-F6A21D5B6B7B}">
      <dgm:prSet/>
      <dgm:spPr/>
      <dgm:t>
        <a:bodyPr/>
        <a:lstStyle/>
        <a:p>
          <a:endParaRPr lang="en-US"/>
        </a:p>
      </dgm:t>
    </dgm:pt>
    <dgm:pt modelId="{0FEEE348-65C7-495C-8D59-D6647EB88D72}">
      <dgm:prSet/>
      <dgm:spPr/>
      <dgm:t>
        <a:bodyPr/>
        <a:lstStyle/>
        <a:p>
          <a:r>
            <a:rPr lang="en-US"/>
            <a:t>Risk of coronavirus is increasing daily, even after the government has taken several measures worldwide to minimize covid-19 spread. </a:t>
          </a:r>
        </a:p>
      </dgm:t>
    </dgm:pt>
    <dgm:pt modelId="{EEC62998-C340-4E89-9ACE-83F20F7A71C3}" type="parTrans" cxnId="{7C1A0E99-ED6D-4927-B66F-DE059B9F8166}">
      <dgm:prSet/>
      <dgm:spPr/>
      <dgm:t>
        <a:bodyPr/>
        <a:lstStyle/>
        <a:p>
          <a:endParaRPr lang="en-US"/>
        </a:p>
      </dgm:t>
    </dgm:pt>
    <dgm:pt modelId="{2A57284D-D843-4DC0-BE2D-700E99605EB8}" type="sibTrans" cxnId="{7C1A0E99-ED6D-4927-B66F-DE059B9F8166}">
      <dgm:prSet/>
      <dgm:spPr/>
      <dgm:t>
        <a:bodyPr/>
        <a:lstStyle/>
        <a:p>
          <a:endParaRPr lang="en-US"/>
        </a:p>
      </dgm:t>
    </dgm:pt>
    <dgm:pt modelId="{D928B25B-B825-4FAA-BDEF-E012C5140E56}">
      <dgm:prSet/>
      <dgm:spPr/>
      <dgm:t>
        <a:bodyPr/>
        <a:lstStyle/>
        <a:p>
          <a:r>
            <a:rPr lang="en-US"/>
            <a:t>Severity of the transmission chain is deemed to be broken only when no new case is reported in an area.</a:t>
          </a:r>
        </a:p>
      </dgm:t>
    </dgm:pt>
    <dgm:pt modelId="{8F6E5A00-E5F8-4FA8-8B80-319EE11400EA}" type="parTrans" cxnId="{0D234F2B-C545-4822-9B21-D1CF6336930E}">
      <dgm:prSet/>
      <dgm:spPr/>
      <dgm:t>
        <a:bodyPr/>
        <a:lstStyle/>
        <a:p>
          <a:endParaRPr lang="en-US"/>
        </a:p>
      </dgm:t>
    </dgm:pt>
    <dgm:pt modelId="{3F954891-93E8-4500-8BF0-0081255126F3}" type="sibTrans" cxnId="{0D234F2B-C545-4822-9B21-D1CF6336930E}">
      <dgm:prSet/>
      <dgm:spPr/>
      <dgm:t>
        <a:bodyPr/>
        <a:lstStyle/>
        <a:p>
          <a:endParaRPr lang="en-US"/>
        </a:p>
      </dgm:t>
    </dgm:pt>
    <dgm:pt modelId="{F5F98403-D9CC-4F2E-9431-F09B77B49891}">
      <dgm:prSet/>
      <dgm:spPr/>
      <dgm:t>
        <a:bodyPr/>
        <a:lstStyle/>
        <a:p>
          <a:r>
            <a:rPr lang="en-US"/>
            <a:t>The only way to break the transmission chain is to impose a Lockdown.</a:t>
          </a:r>
        </a:p>
      </dgm:t>
    </dgm:pt>
    <dgm:pt modelId="{098DAE47-8336-40EB-8A3A-4B7EE5440521}" type="parTrans" cxnId="{9D89A20B-1168-4016-AADA-5714445AA5C2}">
      <dgm:prSet/>
      <dgm:spPr/>
      <dgm:t>
        <a:bodyPr/>
        <a:lstStyle/>
        <a:p>
          <a:endParaRPr lang="en-US"/>
        </a:p>
      </dgm:t>
    </dgm:pt>
    <dgm:pt modelId="{FCD77A88-A199-4704-9732-998FDCF39B4C}" type="sibTrans" cxnId="{9D89A20B-1168-4016-AADA-5714445AA5C2}">
      <dgm:prSet/>
      <dgm:spPr/>
      <dgm:t>
        <a:bodyPr/>
        <a:lstStyle/>
        <a:p>
          <a:endParaRPr lang="en-US"/>
        </a:p>
      </dgm:t>
    </dgm:pt>
    <dgm:pt modelId="{AC791240-DCEC-AB41-89A5-3072404E2EC1}" type="pres">
      <dgm:prSet presAssocID="{144A6B90-E246-4B83-82E3-ECD9A10DBEFA}" presName="vert0" presStyleCnt="0">
        <dgm:presLayoutVars>
          <dgm:dir/>
          <dgm:animOne val="branch"/>
          <dgm:animLvl val="lvl"/>
        </dgm:presLayoutVars>
      </dgm:prSet>
      <dgm:spPr/>
    </dgm:pt>
    <dgm:pt modelId="{8CCC3D69-D48C-DD4E-A988-AD87C8783B3B}" type="pres">
      <dgm:prSet presAssocID="{4A9DC8AD-3315-45E6-A165-551A6C9D8DBF}" presName="thickLine" presStyleLbl="alignNode1" presStyleIdx="0" presStyleCnt="5"/>
      <dgm:spPr/>
    </dgm:pt>
    <dgm:pt modelId="{28F96EA0-334A-B749-A48D-88120B8A1597}" type="pres">
      <dgm:prSet presAssocID="{4A9DC8AD-3315-45E6-A165-551A6C9D8DBF}" presName="horz1" presStyleCnt="0"/>
      <dgm:spPr/>
    </dgm:pt>
    <dgm:pt modelId="{8B72BE62-FFD0-504D-87AA-639664E944A9}" type="pres">
      <dgm:prSet presAssocID="{4A9DC8AD-3315-45E6-A165-551A6C9D8DBF}" presName="tx1" presStyleLbl="revTx" presStyleIdx="0" presStyleCnt="5"/>
      <dgm:spPr/>
    </dgm:pt>
    <dgm:pt modelId="{D6D219C8-3000-C645-A344-53539B1F1FEE}" type="pres">
      <dgm:prSet presAssocID="{4A9DC8AD-3315-45E6-A165-551A6C9D8DBF}" presName="vert1" presStyleCnt="0"/>
      <dgm:spPr/>
    </dgm:pt>
    <dgm:pt modelId="{7ED03C80-D4D5-AD44-92C0-70222A6643AF}" type="pres">
      <dgm:prSet presAssocID="{FC5CC98C-7101-4F75-91A8-664ABE5DC7E7}" presName="thickLine" presStyleLbl="alignNode1" presStyleIdx="1" presStyleCnt="5"/>
      <dgm:spPr/>
    </dgm:pt>
    <dgm:pt modelId="{E6F6B4B9-1F38-5549-8D41-BEBCC87B2D5D}" type="pres">
      <dgm:prSet presAssocID="{FC5CC98C-7101-4F75-91A8-664ABE5DC7E7}" presName="horz1" presStyleCnt="0"/>
      <dgm:spPr/>
    </dgm:pt>
    <dgm:pt modelId="{19B6CFAE-01C0-7E47-A69F-5E8D76C2A3EA}" type="pres">
      <dgm:prSet presAssocID="{FC5CC98C-7101-4F75-91A8-664ABE5DC7E7}" presName="tx1" presStyleLbl="revTx" presStyleIdx="1" presStyleCnt="5"/>
      <dgm:spPr/>
    </dgm:pt>
    <dgm:pt modelId="{7C526990-F79F-394B-96B3-CF53447F078B}" type="pres">
      <dgm:prSet presAssocID="{FC5CC98C-7101-4F75-91A8-664ABE5DC7E7}" presName="vert1" presStyleCnt="0"/>
      <dgm:spPr/>
    </dgm:pt>
    <dgm:pt modelId="{E3BEF1E7-46FE-394D-93C9-CA61AAAF53F2}" type="pres">
      <dgm:prSet presAssocID="{0FEEE348-65C7-495C-8D59-D6647EB88D72}" presName="thickLine" presStyleLbl="alignNode1" presStyleIdx="2" presStyleCnt="5"/>
      <dgm:spPr/>
    </dgm:pt>
    <dgm:pt modelId="{CD9104D2-3660-4542-A1FF-C2C911752B04}" type="pres">
      <dgm:prSet presAssocID="{0FEEE348-65C7-495C-8D59-D6647EB88D72}" presName="horz1" presStyleCnt="0"/>
      <dgm:spPr/>
    </dgm:pt>
    <dgm:pt modelId="{F606CFCF-5E2E-C446-B90C-DA2A98A6D031}" type="pres">
      <dgm:prSet presAssocID="{0FEEE348-65C7-495C-8D59-D6647EB88D72}" presName="tx1" presStyleLbl="revTx" presStyleIdx="2" presStyleCnt="5"/>
      <dgm:spPr/>
    </dgm:pt>
    <dgm:pt modelId="{01580111-E259-8040-8C9D-C9B1F994E522}" type="pres">
      <dgm:prSet presAssocID="{0FEEE348-65C7-495C-8D59-D6647EB88D72}" presName="vert1" presStyleCnt="0"/>
      <dgm:spPr/>
    </dgm:pt>
    <dgm:pt modelId="{23226817-1D3B-B445-9D74-F661DA76511B}" type="pres">
      <dgm:prSet presAssocID="{D928B25B-B825-4FAA-BDEF-E012C5140E56}" presName="thickLine" presStyleLbl="alignNode1" presStyleIdx="3" presStyleCnt="5"/>
      <dgm:spPr/>
    </dgm:pt>
    <dgm:pt modelId="{14BCF731-3848-8644-8871-392F71C563A1}" type="pres">
      <dgm:prSet presAssocID="{D928B25B-B825-4FAA-BDEF-E012C5140E56}" presName="horz1" presStyleCnt="0"/>
      <dgm:spPr/>
    </dgm:pt>
    <dgm:pt modelId="{BB33FBDC-AEAC-CD4B-8C3B-1B62C08A3332}" type="pres">
      <dgm:prSet presAssocID="{D928B25B-B825-4FAA-BDEF-E012C5140E56}" presName="tx1" presStyleLbl="revTx" presStyleIdx="3" presStyleCnt="5"/>
      <dgm:spPr/>
    </dgm:pt>
    <dgm:pt modelId="{B3613F66-B487-434E-A503-A17FA2F14450}" type="pres">
      <dgm:prSet presAssocID="{D928B25B-B825-4FAA-BDEF-E012C5140E56}" presName="vert1" presStyleCnt="0"/>
      <dgm:spPr/>
    </dgm:pt>
    <dgm:pt modelId="{FEA6DEA5-E1A9-B148-9869-0191845F93E4}" type="pres">
      <dgm:prSet presAssocID="{F5F98403-D9CC-4F2E-9431-F09B77B49891}" presName="thickLine" presStyleLbl="alignNode1" presStyleIdx="4" presStyleCnt="5"/>
      <dgm:spPr/>
    </dgm:pt>
    <dgm:pt modelId="{F1C6DCFD-4991-CE49-901F-61442F5FD2C3}" type="pres">
      <dgm:prSet presAssocID="{F5F98403-D9CC-4F2E-9431-F09B77B49891}" presName="horz1" presStyleCnt="0"/>
      <dgm:spPr/>
    </dgm:pt>
    <dgm:pt modelId="{ACE0953E-767B-9943-854F-A2D0E1A37369}" type="pres">
      <dgm:prSet presAssocID="{F5F98403-D9CC-4F2E-9431-F09B77B49891}" presName="tx1" presStyleLbl="revTx" presStyleIdx="4" presStyleCnt="5"/>
      <dgm:spPr/>
    </dgm:pt>
    <dgm:pt modelId="{FF9AF8BF-3E09-4648-8561-4D8965E98157}" type="pres">
      <dgm:prSet presAssocID="{F5F98403-D9CC-4F2E-9431-F09B77B49891}" presName="vert1" presStyleCnt="0"/>
      <dgm:spPr/>
    </dgm:pt>
  </dgm:ptLst>
  <dgm:cxnLst>
    <dgm:cxn modelId="{9D89A20B-1168-4016-AADA-5714445AA5C2}" srcId="{144A6B90-E246-4B83-82E3-ECD9A10DBEFA}" destId="{F5F98403-D9CC-4F2E-9431-F09B77B49891}" srcOrd="4" destOrd="0" parTransId="{098DAE47-8336-40EB-8A3A-4B7EE5440521}" sibTransId="{FCD77A88-A199-4704-9732-998FDCF39B4C}"/>
    <dgm:cxn modelId="{0D234F2B-C545-4822-9B21-D1CF6336930E}" srcId="{144A6B90-E246-4B83-82E3-ECD9A10DBEFA}" destId="{D928B25B-B825-4FAA-BDEF-E012C5140E56}" srcOrd="3" destOrd="0" parTransId="{8F6E5A00-E5F8-4FA8-8B80-319EE11400EA}" sibTransId="{3F954891-93E8-4500-8BF0-0081255126F3}"/>
    <dgm:cxn modelId="{C16D6265-A8D9-43AF-B93F-F6A21D5B6B7B}" srcId="{144A6B90-E246-4B83-82E3-ECD9A10DBEFA}" destId="{FC5CC98C-7101-4F75-91A8-664ABE5DC7E7}" srcOrd="1" destOrd="0" parTransId="{9AF90D42-F15B-4D34-91E1-6C4719DAD7B3}" sibTransId="{2D6F403C-C8C9-4564-BAE1-EA8FE58E00F3}"/>
    <dgm:cxn modelId="{BED0F47C-6E9A-48E2-8B4D-95C564A80135}" srcId="{144A6B90-E246-4B83-82E3-ECD9A10DBEFA}" destId="{4A9DC8AD-3315-45E6-A165-551A6C9D8DBF}" srcOrd="0" destOrd="0" parTransId="{64B6141D-7424-4C31-ADE6-72FFD3CD13DB}" sibTransId="{DBE8F927-B201-437E-AB36-A2347FE7A2EE}"/>
    <dgm:cxn modelId="{A11C0C89-9295-5647-B108-A7742F663DF2}" type="presOf" srcId="{144A6B90-E246-4B83-82E3-ECD9A10DBEFA}" destId="{AC791240-DCEC-AB41-89A5-3072404E2EC1}" srcOrd="0" destOrd="0" presId="urn:microsoft.com/office/officeart/2008/layout/LinedList"/>
    <dgm:cxn modelId="{D2ECF78A-B0C5-494F-AB35-EAB5ED37D178}" type="presOf" srcId="{0FEEE348-65C7-495C-8D59-D6647EB88D72}" destId="{F606CFCF-5E2E-C446-B90C-DA2A98A6D031}" srcOrd="0" destOrd="0" presId="urn:microsoft.com/office/officeart/2008/layout/LinedList"/>
    <dgm:cxn modelId="{BD917597-180B-B043-A7C3-1541F038A18C}" type="presOf" srcId="{4A9DC8AD-3315-45E6-A165-551A6C9D8DBF}" destId="{8B72BE62-FFD0-504D-87AA-639664E944A9}" srcOrd="0" destOrd="0" presId="urn:microsoft.com/office/officeart/2008/layout/LinedList"/>
    <dgm:cxn modelId="{7C1A0E99-ED6D-4927-B66F-DE059B9F8166}" srcId="{144A6B90-E246-4B83-82E3-ECD9A10DBEFA}" destId="{0FEEE348-65C7-495C-8D59-D6647EB88D72}" srcOrd="2" destOrd="0" parTransId="{EEC62998-C340-4E89-9ACE-83F20F7A71C3}" sibTransId="{2A57284D-D843-4DC0-BE2D-700E99605EB8}"/>
    <dgm:cxn modelId="{0CE2FCCE-F2DC-8A44-B9F7-CA16B7DA2FDB}" type="presOf" srcId="{D928B25B-B825-4FAA-BDEF-E012C5140E56}" destId="{BB33FBDC-AEAC-CD4B-8C3B-1B62C08A3332}" srcOrd="0" destOrd="0" presId="urn:microsoft.com/office/officeart/2008/layout/LinedList"/>
    <dgm:cxn modelId="{A7BC0DF0-76CE-A84B-B2D8-F48A010B6654}" type="presOf" srcId="{F5F98403-D9CC-4F2E-9431-F09B77B49891}" destId="{ACE0953E-767B-9943-854F-A2D0E1A37369}" srcOrd="0" destOrd="0" presId="urn:microsoft.com/office/officeart/2008/layout/LinedList"/>
    <dgm:cxn modelId="{73454EF9-9854-4348-B051-0D60A8F70DBC}" type="presOf" srcId="{FC5CC98C-7101-4F75-91A8-664ABE5DC7E7}" destId="{19B6CFAE-01C0-7E47-A69F-5E8D76C2A3EA}" srcOrd="0" destOrd="0" presId="urn:microsoft.com/office/officeart/2008/layout/LinedList"/>
    <dgm:cxn modelId="{0F58AE10-E2BF-B747-A10B-CF28950B4780}" type="presParOf" srcId="{AC791240-DCEC-AB41-89A5-3072404E2EC1}" destId="{8CCC3D69-D48C-DD4E-A988-AD87C8783B3B}" srcOrd="0" destOrd="0" presId="urn:microsoft.com/office/officeart/2008/layout/LinedList"/>
    <dgm:cxn modelId="{A69E0C3F-EE33-BB47-83BF-D70C4E96E208}" type="presParOf" srcId="{AC791240-DCEC-AB41-89A5-3072404E2EC1}" destId="{28F96EA0-334A-B749-A48D-88120B8A1597}" srcOrd="1" destOrd="0" presId="urn:microsoft.com/office/officeart/2008/layout/LinedList"/>
    <dgm:cxn modelId="{9A5B2CAE-6D35-E942-A2AE-C3DD5B028D64}" type="presParOf" srcId="{28F96EA0-334A-B749-A48D-88120B8A1597}" destId="{8B72BE62-FFD0-504D-87AA-639664E944A9}" srcOrd="0" destOrd="0" presId="urn:microsoft.com/office/officeart/2008/layout/LinedList"/>
    <dgm:cxn modelId="{3FC697A9-F88A-6C41-89A7-003AC482CF46}" type="presParOf" srcId="{28F96EA0-334A-B749-A48D-88120B8A1597}" destId="{D6D219C8-3000-C645-A344-53539B1F1FEE}" srcOrd="1" destOrd="0" presId="urn:microsoft.com/office/officeart/2008/layout/LinedList"/>
    <dgm:cxn modelId="{CFA96571-4812-2348-B5D4-AE42F4965ABB}" type="presParOf" srcId="{AC791240-DCEC-AB41-89A5-3072404E2EC1}" destId="{7ED03C80-D4D5-AD44-92C0-70222A6643AF}" srcOrd="2" destOrd="0" presId="urn:microsoft.com/office/officeart/2008/layout/LinedList"/>
    <dgm:cxn modelId="{7FFE566B-AAD4-274F-BF6F-6A9F2C3AEDCA}" type="presParOf" srcId="{AC791240-DCEC-AB41-89A5-3072404E2EC1}" destId="{E6F6B4B9-1F38-5549-8D41-BEBCC87B2D5D}" srcOrd="3" destOrd="0" presId="urn:microsoft.com/office/officeart/2008/layout/LinedList"/>
    <dgm:cxn modelId="{2506238E-728A-344D-8238-2656D70616C6}" type="presParOf" srcId="{E6F6B4B9-1F38-5549-8D41-BEBCC87B2D5D}" destId="{19B6CFAE-01C0-7E47-A69F-5E8D76C2A3EA}" srcOrd="0" destOrd="0" presId="urn:microsoft.com/office/officeart/2008/layout/LinedList"/>
    <dgm:cxn modelId="{9F819E8C-4738-2041-B194-C2D9ECE0FB19}" type="presParOf" srcId="{E6F6B4B9-1F38-5549-8D41-BEBCC87B2D5D}" destId="{7C526990-F79F-394B-96B3-CF53447F078B}" srcOrd="1" destOrd="0" presId="urn:microsoft.com/office/officeart/2008/layout/LinedList"/>
    <dgm:cxn modelId="{D64B1D2E-3EDE-A940-8570-54C8D65AA669}" type="presParOf" srcId="{AC791240-DCEC-AB41-89A5-3072404E2EC1}" destId="{E3BEF1E7-46FE-394D-93C9-CA61AAAF53F2}" srcOrd="4" destOrd="0" presId="urn:microsoft.com/office/officeart/2008/layout/LinedList"/>
    <dgm:cxn modelId="{AE5A3401-8ECE-3049-89F8-B85C21CA7766}" type="presParOf" srcId="{AC791240-DCEC-AB41-89A5-3072404E2EC1}" destId="{CD9104D2-3660-4542-A1FF-C2C911752B04}" srcOrd="5" destOrd="0" presId="urn:microsoft.com/office/officeart/2008/layout/LinedList"/>
    <dgm:cxn modelId="{0CEEBC19-CE1E-534B-848E-AAB90B8E1259}" type="presParOf" srcId="{CD9104D2-3660-4542-A1FF-C2C911752B04}" destId="{F606CFCF-5E2E-C446-B90C-DA2A98A6D031}" srcOrd="0" destOrd="0" presId="urn:microsoft.com/office/officeart/2008/layout/LinedList"/>
    <dgm:cxn modelId="{51CE0A3C-8A87-264D-8267-C9AE08CBFB05}" type="presParOf" srcId="{CD9104D2-3660-4542-A1FF-C2C911752B04}" destId="{01580111-E259-8040-8C9D-C9B1F994E522}" srcOrd="1" destOrd="0" presId="urn:microsoft.com/office/officeart/2008/layout/LinedList"/>
    <dgm:cxn modelId="{1B9DEB9F-B8E1-C245-9C7C-7F5BB508B939}" type="presParOf" srcId="{AC791240-DCEC-AB41-89A5-3072404E2EC1}" destId="{23226817-1D3B-B445-9D74-F661DA76511B}" srcOrd="6" destOrd="0" presId="urn:microsoft.com/office/officeart/2008/layout/LinedList"/>
    <dgm:cxn modelId="{F67F85EB-DD2D-4F49-A24E-009209FBE736}" type="presParOf" srcId="{AC791240-DCEC-AB41-89A5-3072404E2EC1}" destId="{14BCF731-3848-8644-8871-392F71C563A1}" srcOrd="7" destOrd="0" presId="urn:microsoft.com/office/officeart/2008/layout/LinedList"/>
    <dgm:cxn modelId="{ABF3FCAD-600A-2742-B402-B457E4E50322}" type="presParOf" srcId="{14BCF731-3848-8644-8871-392F71C563A1}" destId="{BB33FBDC-AEAC-CD4B-8C3B-1B62C08A3332}" srcOrd="0" destOrd="0" presId="urn:microsoft.com/office/officeart/2008/layout/LinedList"/>
    <dgm:cxn modelId="{2FD2E670-64F6-2C48-9307-8F14E71F3D57}" type="presParOf" srcId="{14BCF731-3848-8644-8871-392F71C563A1}" destId="{B3613F66-B487-434E-A503-A17FA2F14450}" srcOrd="1" destOrd="0" presId="urn:microsoft.com/office/officeart/2008/layout/LinedList"/>
    <dgm:cxn modelId="{9E3C1C1A-440E-D54F-A1C2-A497CBCF615B}" type="presParOf" srcId="{AC791240-DCEC-AB41-89A5-3072404E2EC1}" destId="{FEA6DEA5-E1A9-B148-9869-0191845F93E4}" srcOrd="8" destOrd="0" presId="urn:microsoft.com/office/officeart/2008/layout/LinedList"/>
    <dgm:cxn modelId="{A9381E40-E928-834C-9EF3-FE5775533BFF}" type="presParOf" srcId="{AC791240-DCEC-AB41-89A5-3072404E2EC1}" destId="{F1C6DCFD-4991-CE49-901F-61442F5FD2C3}" srcOrd="9" destOrd="0" presId="urn:microsoft.com/office/officeart/2008/layout/LinedList"/>
    <dgm:cxn modelId="{E6B5DFC5-B0CE-914A-B1D5-75DDCFF9D1B2}" type="presParOf" srcId="{F1C6DCFD-4991-CE49-901F-61442F5FD2C3}" destId="{ACE0953E-767B-9943-854F-A2D0E1A37369}" srcOrd="0" destOrd="0" presId="urn:microsoft.com/office/officeart/2008/layout/LinedList"/>
    <dgm:cxn modelId="{F2B3AFB4-3FF2-4F4C-B5E3-8723358AC307}" type="presParOf" srcId="{F1C6DCFD-4991-CE49-901F-61442F5FD2C3}" destId="{FF9AF8BF-3E09-4648-8561-4D8965E981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09C40A-F865-4F33-80E7-8E2BB668BC1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955217-F480-49AA-904E-6415BD14139C}">
      <dgm:prSet/>
      <dgm:spPr/>
      <dgm:t>
        <a:bodyPr/>
        <a:lstStyle/>
        <a:p>
          <a:r>
            <a:rPr lang="en-US"/>
            <a:t>Compare the countries which imposed complete lockdown with the lockdown restrictions and analyze the variation in the number of COVID-19 cases</a:t>
          </a:r>
        </a:p>
      </dgm:t>
    </dgm:pt>
    <dgm:pt modelId="{572F9056-309E-4483-AA87-14C97A942D70}" type="parTrans" cxnId="{BF55466B-D9A2-4B95-BB5C-5AD629553707}">
      <dgm:prSet/>
      <dgm:spPr/>
      <dgm:t>
        <a:bodyPr/>
        <a:lstStyle/>
        <a:p>
          <a:endParaRPr lang="en-US"/>
        </a:p>
      </dgm:t>
    </dgm:pt>
    <dgm:pt modelId="{26551189-E5AA-496F-89BD-38243542D4F5}" type="sibTrans" cxnId="{BF55466B-D9A2-4B95-BB5C-5AD629553707}">
      <dgm:prSet/>
      <dgm:spPr/>
      <dgm:t>
        <a:bodyPr/>
        <a:lstStyle/>
        <a:p>
          <a:endParaRPr lang="en-US"/>
        </a:p>
      </dgm:t>
    </dgm:pt>
    <dgm:pt modelId="{F1321720-A49E-45AB-B190-6C0647778708}">
      <dgm:prSet/>
      <dgm:spPr/>
      <dgm:t>
        <a:bodyPr/>
        <a:lstStyle/>
        <a:p>
          <a:r>
            <a:rPr lang="en-US" dirty="0"/>
            <a:t>We are tying to understand if lockdown has any effect in reducing the spread with the help Hadoop, HDFS, Hive?</a:t>
          </a:r>
        </a:p>
      </dgm:t>
    </dgm:pt>
    <dgm:pt modelId="{94E492BA-F917-4D12-8353-844DB38C8941}" type="parTrans" cxnId="{12CFD49A-3FCA-44EC-9F4B-01A2679BD7C9}">
      <dgm:prSet/>
      <dgm:spPr/>
      <dgm:t>
        <a:bodyPr/>
        <a:lstStyle/>
        <a:p>
          <a:endParaRPr lang="en-US"/>
        </a:p>
      </dgm:t>
    </dgm:pt>
    <dgm:pt modelId="{23540F2B-0212-447D-B166-123C08E61AE0}" type="sibTrans" cxnId="{12CFD49A-3FCA-44EC-9F4B-01A2679BD7C9}">
      <dgm:prSet/>
      <dgm:spPr/>
      <dgm:t>
        <a:bodyPr/>
        <a:lstStyle/>
        <a:p>
          <a:endParaRPr lang="en-US"/>
        </a:p>
      </dgm:t>
    </dgm:pt>
    <dgm:pt modelId="{BD147BA3-AB8F-6848-9C41-2073E47540BE}" type="pres">
      <dgm:prSet presAssocID="{1D09C40A-F865-4F33-80E7-8E2BB668BC18}" presName="linear" presStyleCnt="0">
        <dgm:presLayoutVars>
          <dgm:animLvl val="lvl"/>
          <dgm:resizeHandles val="exact"/>
        </dgm:presLayoutVars>
      </dgm:prSet>
      <dgm:spPr/>
    </dgm:pt>
    <dgm:pt modelId="{FD1ADB08-8D2C-AC4C-BA82-22407ACA5CF0}" type="pres">
      <dgm:prSet presAssocID="{35955217-F480-49AA-904E-6415BD14139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206FF1-6F5F-6347-9E32-76BED23A94A0}" type="pres">
      <dgm:prSet presAssocID="{26551189-E5AA-496F-89BD-38243542D4F5}" presName="spacer" presStyleCnt="0"/>
      <dgm:spPr/>
    </dgm:pt>
    <dgm:pt modelId="{A9F8FB2F-32A0-524B-96E6-EAE4AE8DBD5A}" type="pres">
      <dgm:prSet presAssocID="{F1321720-A49E-45AB-B190-6C064777870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8D0B735-6F78-0F41-989B-8C8EF3C8051A}" type="presOf" srcId="{F1321720-A49E-45AB-B190-6C0647778708}" destId="{A9F8FB2F-32A0-524B-96E6-EAE4AE8DBD5A}" srcOrd="0" destOrd="0" presId="urn:microsoft.com/office/officeart/2005/8/layout/vList2"/>
    <dgm:cxn modelId="{BF55466B-D9A2-4B95-BB5C-5AD629553707}" srcId="{1D09C40A-F865-4F33-80E7-8E2BB668BC18}" destId="{35955217-F480-49AA-904E-6415BD14139C}" srcOrd="0" destOrd="0" parTransId="{572F9056-309E-4483-AA87-14C97A942D70}" sibTransId="{26551189-E5AA-496F-89BD-38243542D4F5}"/>
    <dgm:cxn modelId="{12CFD49A-3FCA-44EC-9F4B-01A2679BD7C9}" srcId="{1D09C40A-F865-4F33-80E7-8E2BB668BC18}" destId="{F1321720-A49E-45AB-B190-6C0647778708}" srcOrd="1" destOrd="0" parTransId="{94E492BA-F917-4D12-8353-844DB38C8941}" sibTransId="{23540F2B-0212-447D-B166-123C08E61AE0}"/>
    <dgm:cxn modelId="{E94E0DA4-32E1-2B43-82D1-51525CE086DE}" type="presOf" srcId="{35955217-F480-49AA-904E-6415BD14139C}" destId="{FD1ADB08-8D2C-AC4C-BA82-22407ACA5CF0}" srcOrd="0" destOrd="0" presId="urn:microsoft.com/office/officeart/2005/8/layout/vList2"/>
    <dgm:cxn modelId="{D718ABB6-B68E-A645-903C-31BFADE8E02B}" type="presOf" srcId="{1D09C40A-F865-4F33-80E7-8E2BB668BC18}" destId="{BD147BA3-AB8F-6848-9C41-2073E47540BE}" srcOrd="0" destOrd="0" presId="urn:microsoft.com/office/officeart/2005/8/layout/vList2"/>
    <dgm:cxn modelId="{52248974-1EE0-C34E-9172-A67CFA2F6410}" type="presParOf" srcId="{BD147BA3-AB8F-6848-9C41-2073E47540BE}" destId="{FD1ADB08-8D2C-AC4C-BA82-22407ACA5CF0}" srcOrd="0" destOrd="0" presId="urn:microsoft.com/office/officeart/2005/8/layout/vList2"/>
    <dgm:cxn modelId="{E703E132-7A2E-8F4A-BECD-EF589B6EFCD5}" type="presParOf" srcId="{BD147BA3-AB8F-6848-9C41-2073E47540BE}" destId="{F2206FF1-6F5F-6347-9E32-76BED23A94A0}" srcOrd="1" destOrd="0" presId="urn:microsoft.com/office/officeart/2005/8/layout/vList2"/>
    <dgm:cxn modelId="{7DE407A0-7CB1-2045-A5CF-C5A84F24565E}" type="presParOf" srcId="{BD147BA3-AB8F-6848-9C41-2073E47540BE}" destId="{A9F8FB2F-32A0-524B-96E6-EAE4AE8DBD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9568CA-A17C-F446-97A3-D6233DAB5796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B20EE94-41D8-2B42-B75D-E0EC5377740C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3D81A02C-DB0F-B54D-BD6A-B4736BFAF79C}" type="parTrans" cxnId="{9120B064-D742-0E4A-BE75-33D27744E7B8}">
      <dgm:prSet/>
      <dgm:spPr/>
      <dgm:t>
        <a:bodyPr/>
        <a:lstStyle/>
        <a:p>
          <a:endParaRPr lang="en-GB"/>
        </a:p>
      </dgm:t>
    </dgm:pt>
    <dgm:pt modelId="{F52A7330-A141-4444-B01B-199EB21A5408}" type="sibTrans" cxnId="{9120B064-D742-0E4A-BE75-33D27744E7B8}">
      <dgm:prSet/>
      <dgm:spPr/>
      <dgm:t>
        <a:bodyPr/>
        <a:lstStyle/>
        <a:p>
          <a:endParaRPr lang="en-GB"/>
        </a:p>
      </dgm:t>
    </dgm:pt>
    <dgm:pt modelId="{2E4BD8B3-FBAE-6D4B-B23C-952D07FBCEDD}">
      <dgm:prSet phldrT="[Text]" custT="1"/>
      <dgm:spPr/>
      <dgm:t>
        <a:bodyPr/>
        <a:lstStyle/>
        <a:p>
          <a:r>
            <a:rPr lang="en-GB" sz="3200" dirty="0"/>
            <a:t>Data Processing</a:t>
          </a:r>
        </a:p>
      </dgm:t>
    </dgm:pt>
    <dgm:pt modelId="{DDA053CD-38E2-0B44-BF50-0A79926B593F}" type="parTrans" cxnId="{21D8F7CC-9EC2-2342-A142-E5937AA6E67B}">
      <dgm:prSet/>
      <dgm:spPr/>
      <dgm:t>
        <a:bodyPr/>
        <a:lstStyle/>
        <a:p>
          <a:endParaRPr lang="en-GB"/>
        </a:p>
      </dgm:t>
    </dgm:pt>
    <dgm:pt modelId="{2FAFE72C-26C1-D040-B203-E618089CED16}" type="sibTrans" cxnId="{21D8F7CC-9EC2-2342-A142-E5937AA6E67B}">
      <dgm:prSet/>
      <dgm:spPr/>
      <dgm:t>
        <a:bodyPr/>
        <a:lstStyle/>
        <a:p>
          <a:endParaRPr lang="en-GB"/>
        </a:p>
      </dgm:t>
    </dgm:pt>
    <dgm:pt modelId="{27D3706F-D565-D144-9595-C5A644609A87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D9B490F0-0668-104C-8CE4-C95B4B0C1623}" type="parTrans" cxnId="{CF862EB6-8B0E-5C4C-8768-389F3EF017C4}">
      <dgm:prSet/>
      <dgm:spPr/>
      <dgm:t>
        <a:bodyPr/>
        <a:lstStyle/>
        <a:p>
          <a:endParaRPr lang="en-GB"/>
        </a:p>
      </dgm:t>
    </dgm:pt>
    <dgm:pt modelId="{979F6E21-9A92-694E-A837-AA60F5319021}" type="sibTrans" cxnId="{CF862EB6-8B0E-5C4C-8768-389F3EF017C4}">
      <dgm:prSet/>
      <dgm:spPr/>
      <dgm:t>
        <a:bodyPr/>
        <a:lstStyle/>
        <a:p>
          <a:endParaRPr lang="en-GB"/>
        </a:p>
      </dgm:t>
    </dgm:pt>
    <dgm:pt modelId="{859B7D79-D473-A143-9187-1759B1100D48}">
      <dgm:prSet phldrT="[Text]" custT="1"/>
      <dgm:spPr/>
      <dgm:t>
        <a:bodyPr/>
        <a:lstStyle/>
        <a:p>
          <a:r>
            <a:rPr lang="en-GB" sz="3200" dirty="0"/>
            <a:t>Data Analysis</a:t>
          </a:r>
        </a:p>
      </dgm:t>
    </dgm:pt>
    <dgm:pt modelId="{38C2B2F4-9D3C-6942-BD1F-EEA8526F72EA}" type="parTrans" cxnId="{A345C8CA-8B39-F24F-8A4A-D06029BE6746}">
      <dgm:prSet/>
      <dgm:spPr/>
      <dgm:t>
        <a:bodyPr/>
        <a:lstStyle/>
        <a:p>
          <a:endParaRPr lang="en-GB"/>
        </a:p>
      </dgm:t>
    </dgm:pt>
    <dgm:pt modelId="{E1E440A6-DF7E-864E-A003-BBE42F1A1334}" type="sibTrans" cxnId="{A345C8CA-8B39-F24F-8A4A-D06029BE6746}">
      <dgm:prSet/>
      <dgm:spPr/>
      <dgm:t>
        <a:bodyPr/>
        <a:lstStyle/>
        <a:p>
          <a:endParaRPr lang="en-GB"/>
        </a:p>
      </dgm:t>
    </dgm:pt>
    <dgm:pt modelId="{86144080-4FBD-9642-890A-E6FC88D7DB39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75378E1E-358A-C14D-B95B-A351B8F726C8}" type="parTrans" cxnId="{76D05CC2-061A-AB4C-B3D7-0F6F68AE94FD}">
      <dgm:prSet/>
      <dgm:spPr/>
      <dgm:t>
        <a:bodyPr/>
        <a:lstStyle/>
        <a:p>
          <a:endParaRPr lang="en-GB"/>
        </a:p>
      </dgm:t>
    </dgm:pt>
    <dgm:pt modelId="{18B14AC9-963A-6845-AC5A-A7AC7E42DE8A}" type="sibTrans" cxnId="{76D05CC2-061A-AB4C-B3D7-0F6F68AE94FD}">
      <dgm:prSet/>
      <dgm:spPr/>
      <dgm:t>
        <a:bodyPr/>
        <a:lstStyle/>
        <a:p>
          <a:endParaRPr lang="en-GB"/>
        </a:p>
      </dgm:t>
    </dgm:pt>
    <dgm:pt modelId="{BE29C5C9-03EF-0142-BBD4-00EA9FBD3431}">
      <dgm:prSet phldrT="[Text]" custT="1"/>
      <dgm:spPr/>
      <dgm:t>
        <a:bodyPr/>
        <a:lstStyle/>
        <a:p>
          <a:r>
            <a:rPr lang="en-GB" sz="3200" dirty="0"/>
            <a:t>Data Visualization</a:t>
          </a:r>
        </a:p>
      </dgm:t>
    </dgm:pt>
    <dgm:pt modelId="{76223398-4046-E244-9D0D-B24F43159110}" type="parTrans" cxnId="{90102C1A-3D85-CB4E-801D-A6F684755827}">
      <dgm:prSet/>
      <dgm:spPr/>
      <dgm:t>
        <a:bodyPr/>
        <a:lstStyle/>
        <a:p>
          <a:endParaRPr lang="en-GB"/>
        </a:p>
      </dgm:t>
    </dgm:pt>
    <dgm:pt modelId="{A0699E09-2B4A-694A-8493-9DCBF5150451}" type="sibTrans" cxnId="{90102C1A-3D85-CB4E-801D-A6F684755827}">
      <dgm:prSet/>
      <dgm:spPr/>
      <dgm:t>
        <a:bodyPr/>
        <a:lstStyle/>
        <a:p>
          <a:endParaRPr lang="en-GB"/>
        </a:p>
      </dgm:t>
    </dgm:pt>
    <dgm:pt modelId="{E36E57B4-1332-8545-93EE-B954E9D4A188}">
      <dgm:prSet phldrT="[Text]" custT="1"/>
      <dgm:spPr/>
      <dgm:t>
        <a:bodyPr/>
        <a:lstStyle/>
        <a:p>
          <a:r>
            <a:rPr lang="en-GB" dirty="0"/>
            <a:t>4</a:t>
          </a:r>
        </a:p>
      </dgm:t>
    </dgm:pt>
    <dgm:pt modelId="{374D8D23-6314-614E-8965-0DBD9AD0030A}" type="parTrans" cxnId="{A399F8C1-1384-E043-80BB-02C157BF0F14}">
      <dgm:prSet/>
      <dgm:spPr/>
      <dgm:t>
        <a:bodyPr/>
        <a:lstStyle/>
        <a:p>
          <a:endParaRPr lang="en-US"/>
        </a:p>
      </dgm:t>
    </dgm:pt>
    <dgm:pt modelId="{26C010C1-3608-6947-ACF1-949408FB8C5D}" type="sibTrans" cxnId="{A399F8C1-1384-E043-80BB-02C157BF0F14}">
      <dgm:prSet/>
      <dgm:spPr/>
      <dgm:t>
        <a:bodyPr/>
        <a:lstStyle/>
        <a:p>
          <a:endParaRPr lang="en-US"/>
        </a:p>
      </dgm:t>
    </dgm:pt>
    <dgm:pt modelId="{80F3BC3F-7873-E34A-9B9B-BC540D79F23D}">
      <dgm:prSet phldrT="[Text]" custT="1"/>
      <dgm:spPr/>
      <dgm:t>
        <a:bodyPr/>
        <a:lstStyle/>
        <a:p>
          <a:r>
            <a:rPr lang="en-GB" dirty="0"/>
            <a:t>Insights</a:t>
          </a:r>
        </a:p>
      </dgm:t>
    </dgm:pt>
    <dgm:pt modelId="{958D1128-4CB5-8F41-B08B-B0BE5F167F78}" type="parTrans" cxnId="{29F1233A-B23A-354D-82B2-D3A4D0A89E71}">
      <dgm:prSet/>
      <dgm:spPr/>
      <dgm:t>
        <a:bodyPr/>
        <a:lstStyle/>
        <a:p>
          <a:endParaRPr lang="en-US"/>
        </a:p>
      </dgm:t>
    </dgm:pt>
    <dgm:pt modelId="{659297E9-A6E7-6347-ACC7-56B1FD947B7B}" type="sibTrans" cxnId="{29F1233A-B23A-354D-82B2-D3A4D0A89E71}">
      <dgm:prSet/>
      <dgm:spPr/>
      <dgm:t>
        <a:bodyPr/>
        <a:lstStyle/>
        <a:p>
          <a:endParaRPr lang="en-US"/>
        </a:p>
      </dgm:t>
    </dgm:pt>
    <dgm:pt modelId="{AA61E3E3-1E32-954F-B2D7-4F939359A11D}" type="pres">
      <dgm:prSet presAssocID="{DE9568CA-A17C-F446-97A3-D6233DAB5796}" presName="linearFlow" presStyleCnt="0">
        <dgm:presLayoutVars>
          <dgm:dir/>
          <dgm:animLvl val="lvl"/>
          <dgm:resizeHandles val="exact"/>
        </dgm:presLayoutVars>
      </dgm:prSet>
      <dgm:spPr/>
    </dgm:pt>
    <dgm:pt modelId="{8D84562E-B90F-3E47-B9A6-6FB0D0B32C6B}" type="pres">
      <dgm:prSet presAssocID="{3B20EE94-41D8-2B42-B75D-E0EC5377740C}" presName="composite" presStyleCnt="0"/>
      <dgm:spPr/>
    </dgm:pt>
    <dgm:pt modelId="{DC003427-1A96-0B4E-B9D1-E8E8C60C7FDF}" type="pres">
      <dgm:prSet presAssocID="{3B20EE94-41D8-2B42-B75D-E0EC5377740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26C490F-D183-D44C-80EA-3DA50FF6AAD4}" type="pres">
      <dgm:prSet presAssocID="{3B20EE94-41D8-2B42-B75D-E0EC5377740C}" presName="descendantText" presStyleLbl="alignAcc1" presStyleIdx="0" presStyleCnt="4">
        <dgm:presLayoutVars>
          <dgm:bulletEnabled val="1"/>
        </dgm:presLayoutVars>
      </dgm:prSet>
      <dgm:spPr/>
    </dgm:pt>
    <dgm:pt modelId="{FBF627D6-1547-2540-ABFC-6BEB644544F1}" type="pres">
      <dgm:prSet presAssocID="{F52A7330-A141-4444-B01B-199EB21A5408}" presName="sp" presStyleCnt="0"/>
      <dgm:spPr/>
    </dgm:pt>
    <dgm:pt modelId="{2741F2BB-B4BA-BA41-AD33-B5AD5C29817D}" type="pres">
      <dgm:prSet presAssocID="{27D3706F-D565-D144-9595-C5A644609A87}" presName="composite" presStyleCnt="0"/>
      <dgm:spPr/>
    </dgm:pt>
    <dgm:pt modelId="{585B489C-B5D3-9648-A637-AE7D98AE1A39}" type="pres">
      <dgm:prSet presAssocID="{27D3706F-D565-D144-9595-C5A644609A8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5AA3A6A-C218-0D4F-A794-B69466D660F4}" type="pres">
      <dgm:prSet presAssocID="{27D3706F-D565-D144-9595-C5A644609A87}" presName="descendantText" presStyleLbl="alignAcc1" presStyleIdx="1" presStyleCnt="4">
        <dgm:presLayoutVars>
          <dgm:bulletEnabled val="1"/>
        </dgm:presLayoutVars>
      </dgm:prSet>
      <dgm:spPr/>
    </dgm:pt>
    <dgm:pt modelId="{A851774F-015F-D342-80C1-4C35DC248F6F}" type="pres">
      <dgm:prSet presAssocID="{979F6E21-9A92-694E-A837-AA60F5319021}" presName="sp" presStyleCnt="0"/>
      <dgm:spPr/>
    </dgm:pt>
    <dgm:pt modelId="{90303CF9-407F-D448-9A37-C2494CA6929C}" type="pres">
      <dgm:prSet presAssocID="{86144080-4FBD-9642-890A-E6FC88D7DB39}" presName="composite" presStyleCnt="0"/>
      <dgm:spPr/>
    </dgm:pt>
    <dgm:pt modelId="{B23CC136-6738-4B47-8483-46B322557FD0}" type="pres">
      <dgm:prSet presAssocID="{86144080-4FBD-9642-890A-E6FC88D7DB39}" presName="parentText" presStyleLbl="alignNode1" presStyleIdx="2" presStyleCnt="4" custLinFactNeighborX="-3858" custLinFactNeighborY="2701">
        <dgm:presLayoutVars>
          <dgm:chMax val="1"/>
          <dgm:bulletEnabled val="1"/>
        </dgm:presLayoutVars>
      </dgm:prSet>
      <dgm:spPr/>
    </dgm:pt>
    <dgm:pt modelId="{3F5D76BB-06A0-B743-B63A-827AB1EF4EF9}" type="pres">
      <dgm:prSet presAssocID="{86144080-4FBD-9642-890A-E6FC88D7DB39}" presName="descendantText" presStyleLbl="alignAcc1" presStyleIdx="2" presStyleCnt="4">
        <dgm:presLayoutVars>
          <dgm:bulletEnabled val="1"/>
        </dgm:presLayoutVars>
      </dgm:prSet>
      <dgm:spPr/>
    </dgm:pt>
    <dgm:pt modelId="{2CCE4526-24A5-4948-9FE6-5352EAC78C82}" type="pres">
      <dgm:prSet presAssocID="{18B14AC9-963A-6845-AC5A-A7AC7E42DE8A}" presName="sp" presStyleCnt="0"/>
      <dgm:spPr/>
    </dgm:pt>
    <dgm:pt modelId="{8BDBEA43-1973-5845-85F5-F291B2126AB6}" type="pres">
      <dgm:prSet presAssocID="{E36E57B4-1332-8545-93EE-B954E9D4A188}" presName="composite" presStyleCnt="0"/>
      <dgm:spPr/>
    </dgm:pt>
    <dgm:pt modelId="{C432C64F-0728-8049-A495-E8B544631C90}" type="pres">
      <dgm:prSet presAssocID="{E36E57B4-1332-8545-93EE-B954E9D4A18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3C4E6D3-93E8-0F47-9AD6-C96875E4C5CD}" type="pres">
      <dgm:prSet presAssocID="{E36E57B4-1332-8545-93EE-B954E9D4A18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606D613-6E47-4147-8FD8-B8D6EC845428}" type="presOf" srcId="{859B7D79-D473-A143-9187-1759B1100D48}" destId="{E5AA3A6A-C218-0D4F-A794-B69466D660F4}" srcOrd="0" destOrd="0" presId="urn:microsoft.com/office/officeart/2005/8/layout/chevron2"/>
    <dgm:cxn modelId="{90102C1A-3D85-CB4E-801D-A6F684755827}" srcId="{86144080-4FBD-9642-890A-E6FC88D7DB39}" destId="{BE29C5C9-03EF-0142-BBD4-00EA9FBD3431}" srcOrd="0" destOrd="0" parTransId="{76223398-4046-E244-9D0D-B24F43159110}" sibTransId="{A0699E09-2B4A-694A-8493-9DCBF5150451}"/>
    <dgm:cxn modelId="{2B8D7B22-6259-EE4E-95B9-3AC9E1FDA96C}" type="presOf" srcId="{2E4BD8B3-FBAE-6D4B-B23C-952D07FBCEDD}" destId="{A26C490F-D183-D44C-80EA-3DA50FF6AAD4}" srcOrd="0" destOrd="0" presId="urn:microsoft.com/office/officeart/2005/8/layout/chevron2"/>
    <dgm:cxn modelId="{4598B02A-BDEB-8043-B4A1-4A80E8917BE7}" type="presOf" srcId="{80F3BC3F-7873-E34A-9B9B-BC540D79F23D}" destId="{93C4E6D3-93E8-0F47-9AD6-C96875E4C5CD}" srcOrd="0" destOrd="0" presId="urn:microsoft.com/office/officeart/2005/8/layout/chevron2"/>
    <dgm:cxn modelId="{237A3F37-3745-2447-95AC-17361C5CCE3C}" type="presOf" srcId="{86144080-4FBD-9642-890A-E6FC88D7DB39}" destId="{B23CC136-6738-4B47-8483-46B322557FD0}" srcOrd="0" destOrd="0" presId="urn:microsoft.com/office/officeart/2005/8/layout/chevron2"/>
    <dgm:cxn modelId="{29F1233A-B23A-354D-82B2-D3A4D0A89E71}" srcId="{E36E57B4-1332-8545-93EE-B954E9D4A188}" destId="{80F3BC3F-7873-E34A-9B9B-BC540D79F23D}" srcOrd="0" destOrd="0" parTransId="{958D1128-4CB5-8F41-B08B-B0BE5F167F78}" sibTransId="{659297E9-A6E7-6347-ACC7-56B1FD947B7B}"/>
    <dgm:cxn modelId="{6C475D41-D95D-D943-82C6-60D48EFD8C0D}" type="presOf" srcId="{E36E57B4-1332-8545-93EE-B954E9D4A188}" destId="{C432C64F-0728-8049-A495-E8B544631C90}" srcOrd="0" destOrd="0" presId="urn:microsoft.com/office/officeart/2005/8/layout/chevron2"/>
    <dgm:cxn modelId="{E9A74A58-3FB7-FE4F-B26B-3A583F8D61E0}" type="presOf" srcId="{DE9568CA-A17C-F446-97A3-D6233DAB5796}" destId="{AA61E3E3-1E32-954F-B2D7-4F939359A11D}" srcOrd="0" destOrd="0" presId="urn:microsoft.com/office/officeart/2005/8/layout/chevron2"/>
    <dgm:cxn modelId="{9120B064-D742-0E4A-BE75-33D27744E7B8}" srcId="{DE9568CA-A17C-F446-97A3-D6233DAB5796}" destId="{3B20EE94-41D8-2B42-B75D-E0EC5377740C}" srcOrd="0" destOrd="0" parTransId="{3D81A02C-DB0F-B54D-BD6A-B4736BFAF79C}" sibTransId="{F52A7330-A141-4444-B01B-199EB21A5408}"/>
    <dgm:cxn modelId="{6F79CB9C-B01E-714B-B034-871FE06FE6D5}" type="presOf" srcId="{27D3706F-D565-D144-9595-C5A644609A87}" destId="{585B489C-B5D3-9648-A637-AE7D98AE1A39}" srcOrd="0" destOrd="0" presId="urn:microsoft.com/office/officeart/2005/8/layout/chevron2"/>
    <dgm:cxn modelId="{4FE804A8-E170-3546-877E-EE64740A641D}" type="presOf" srcId="{3B20EE94-41D8-2B42-B75D-E0EC5377740C}" destId="{DC003427-1A96-0B4E-B9D1-E8E8C60C7FDF}" srcOrd="0" destOrd="0" presId="urn:microsoft.com/office/officeart/2005/8/layout/chevron2"/>
    <dgm:cxn modelId="{CF862EB6-8B0E-5C4C-8768-389F3EF017C4}" srcId="{DE9568CA-A17C-F446-97A3-D6233DAB5796}" destId="{27D3706F-D565-D144-9595-C5A644609A87}" srcOrd="1" destOrd="0" parTransId="{D9B490F0-0668-104C-8CE4-C95B4B0C1623}" sibTransId="{979F6E21-9A92-694E-A837-AA60F5319021}"/>
    <dgm:cxn modelId="{A399F8C1-1384-E043-80BB-02C157BF0F14}" srcId="{DE9568CA-A17C-F446-97A3-D6233DAB5796}" destId="{E36E57B4-1332-8545-93EE-B954E9D4A188}" srcOrd="3" destOrd="0" parTransId="{374D8D23-6314-614E-8965-0DBD9AD0030A}" sibTransId="{26C010C1-3608-6947-ACF1-949408FB8C5D}"/>
    <dgm:cxn modelId="{76D05CC2-061A-AB4C-B3D7-0F6F68AE94FD}" srcId="{DE9568CA-A17C-F446-97A3-D6233DAB5796}" destId="{86144080-4FBD-9642-890A-E6FC88D7DB39}" srcOrd="2" destOrd="0" parTransId="{75378E1E-358A-C14D-B95B-A351B8F726C8}" sibTransId="{18B14AC9-963A-6845-AC5A-A7AC7E42DE8A}"/>
    <dgm:cxn modelId="{A345C8CA-8B39-F24F-8A4A-D06029BE6746}" srcId="{27D3706F-D565-D144-9595-C5A644609A87}" destId="{859B7D79-D473-A143-9187-1759B1100D48}" srcOrd="0" destOrd="0" parTransId="{38C2B2F4-9D3C-6942-BD1F-EEA8526F72EA}" sibTransId="{E1E440A6-DF7E-864E-A003-BBE42F1A1334}"/>
    <dgm:cxn modelId="{21D8F7CC-9EC2-2342-A142-E5937AA6E67B}" srcId="{3B20EE94-41D8-2B42-B75D-E0EC5377740C}" destId="{2E4BD8B3-FBAE-6D4B-B23C-952D07FBCEDD}" srcOrd="0" destOrd="0" parTransId="{DDA053CD-38E2-0B44-BF50-0A79926B593F}" sibTransId="{2FAFE72C-26C1-D040-B203-E618089CED16}"/>
    <dgm:cxn modelId="{8247E6E2-7234-2E41-AF09-D9BAFFE30E4D}" type="presOf" srcId="{BE29C5C9-03EF-0142-BBD4-00EA9FBD3431}" destId="{3F5D76BB-06A0-B743-B63A-827AB1EF4EF9}" srcOrd="0" destOrd="0" presId="urn:microsoft.com/office/officeart/2005/8/layout/chevron2"/>
    <dgm:cxn modelId="{B2C8EAA0-4EA3-9245-99C1-F29BF968403C}" type="presParOf" srcId="{AA61E3E3-1E32-954F-B2D7-4F939359A11D}" destId="{8D84562E-B90F-3E47-B9A6-6FB0D0B32C6B}" srcOrd="0" destOrd="0" presId="urn:microsoft.com/office/officeart/2005/8/layout/chevron2"/>
    <dgm:cxn modelId="{C7B76B6C-953E-8249-A585-01601409B264}" type="presParOf" srcId="{8D84562E-B90F-3E47-B9A6-6FB0D0B32C6B}" destId="{DC003427-1A96-0B4E-B9D1-E8E8C60C7FDF}" srcOrd="0" destOrd="0" presId="urn:microsoft.com/office/officeart/2005/8/layout/chevron2"/>
    <dgm:cxn modelId="{3C09C04F-BC1D-CB43-9EF4-12A9D2FB08F8}" type="presParOf" srcId="{8D84562E-B90F-3E47-B9A6-6FB0D0B32C6B}" destId="{A26C490F-D183-D44C-80EA-3DA50FF6AAD4}" srcOrd="1" destOrd="0" presId="urn:microsoft.com/office/officeart/2005/8/layout/chevron2"/>
    <dgm:cxn modelId="{9AE655A9-47E2-4E46-86B3-4457A6A8E6B4}" type="presParOf" srcId="{AA61E3E3-1E32-954F-B2D7-4F939359A11D}" destId="{FBF627D6-1547-2540-ABFC-6BEB644544F1}" srcOrd="1" destOrd="0" presId="urn:microsoft.com/office/officeart/2005/8/layout/chevron2"/>
    <dgm:cxn modelId="{733C6206-2EA6-E041-92EB-AE78BB287018}" type="presParOf" srcId="{AA61E3E3-1E32-954F-B2D7-4F939359A11D}" destId="{2741F2BB-B4BA-BA41-AD33-B5AD5C29817D}" srcOrd="2" destOrd="0" presId="urn:microsoft.com/office/officeart/2005/8/layout/chevron2"/>
    <dgm:cxn modelId="{A56C443D-D797-1C47-A0D4-9F3C2799B78A}" type="presParOf" srcId="{2741F2BB-B4BA-BA41-AD33-B5AD5C29817D}" destId="{585B489C-B5D3-9648-A637-AE7D98AE1A39}" srcOrd="0" destOrd="0" presId="urn:microsoft.com/office/officeart/2005/8/layout/chevron2"/>
    <dgm:cxn modelId="{9C9E985C-6A23-404C-8E4E-B3C1B9B8BA8B}" type="presParOf" srcId="{2741F2BB-B4BA-BA41-AD33-B5AD5C29817D}" destId="{E5AA3A6A-C218-0D4F-A794-B69466D660F4}" srcOrd="1" destOrd="0" presId="urn:microsoft.com/office/officeart/2005/8/layout/chevron2"/>
    <dgm:cxn modelId="{3F0EC9B5-7017-9B4D-8346-674E8A046628}" type="presParOf" srcId="{AA61E3E3-1E32-954F-B2D7-4F939359A11D}" destId="{A851774F-015F-D342-80C1-4C35DC248F6F}" srcOrd="3" destOrd="0" presId="urn:microsoft.com/office/officeart/2005/8/layout/chevron2"/>
    <dgm:cxn modelId="{C6A6580E-6EE9-034F-87B3-95953DC8F493}" type="presParOf" srcId="{AA61E3E3-1E32-954F-B2D7-4F939359A11D}" destId="{90303CF9-407F-D448-9A37-C2494CA6929C}" srcOrd="4" destOrd="0" presId="urn:microsoft.com/office/officeart/2005/8/layout/chevron2"/>
    <dgm:cxn modelId="{098D2591-E870-AA46-937F-366461C94CAE}" type="presParOf" srcId="{90303CF9-407F-D448-9A37-C2494CA6929C}" destId="{B23CC136-6738-4B47-8483-46B322557FD0}" srcOrd="0" destOrd="0" presId="urn:microsoft.com/office/officeart/2005/8/layout/chevron2"/>
    <dgm:cxn modelId="{882147E8-E310-DE41-833E-50F5CBE89028}" type="presParOf" srcId="{90303CF9-407F-D448-9A37-C2494CA6929C}" destId="{3F5D76BB-06A0-B743-B63A-827AB1EF4EF9}" srcOrd="1" destOrd="0" presId="urn:microsoft.com/office/officeart/2005/8/layout/chevron2"/>
    <dgm:cxn modelId="{3B08662F-748F-C343-8A6A-F73978E44285}" type="presParOf" srcId="{AA61E3E3-1E32-954F-B2D7-4F939359A11D}" destId="{2CCE4526-24A5-4948-9FE6-5352EAC78C82}" srcOrd="5" destOrd="0" presId="urn:microsoft.com/office/officeart/2005/8/layout/chevron2"/>
    <dgm:cxn modelId="{1CFCAEBD-3E0F-7749-A5FD-32F62E0198B8}" type="presParOf" srcId="{AA61E3E3-1E32-954F-B2D7-4F939359A11D}" destId="{8BDBEA43-1973-5845-85F5-F291B2126AB6}" srcOrd="6" destOrd="0" presId="urn:microsoft.com/office/officeart/2005/8/layout/chevron2"/>
    <dgm:cxn modelId="{B577FBC0-0B9D-F645-9174-A5768C8EBCCE}" type="presParOf" srcId="{8BDBEA43-1973-5845-85F5-F291B2126AB6}" destId="{C432C64F-0728-8049-A495-E8B544631C90}" srcOrd="0" destOrd="0" presId="urn:microsoft.com/office/officeart/2005/8/layout/chevron2"/>
    <dgm:cxn modelId="{609E8E43-DF1A-6345-B9B0-EF08CEBEDC42}" type="presParOf" srcId="{8BDBEA43-1973-5845-85F5-F291B2126AB6}" destId="{93C4E6D3-93E8-0F47-9AD6-C96875E4C5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38E8-8E73-F247-8CEA-BD62972A15AC}">
      <dsp:nvSpPr>
        <dsp:cNvPr id="0" name=""/>
        <dsp:cNvSpPr/>
      </dsp:nvSpPr>
      <dsp:spPr>
        <a:xfrm>
          <a:off x="0" y="20663"/>
          <a:ext cx="6263640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Analyze the impact of lockdown imposed in various countries due to Covid-19</a:t>
          </a:r>
        </a:p>
      </dsp:txBody>
      <dsp:txXfrm>
        <a:off x="85900" y="106563"/>
        <a:ext cx="6091840" cy="1587880"/>
      </dsp:txXfrm>
    </dsp:sp>
    <dsp:sp modelId="{2F450320-16D9-CB4C-8AA0-2351DAD2F8EC}">
      <dsp:nvSpPr>
        <dsp:cNvPr id="0" name=""/>
        <dsp:cNvSpPr/>
      </dsp:nvSpPr>
      <dsp:spPr>
        <a:xfrm>
          <a:off x="0" y="1872503"/>
          <a:ext cx="6263640" cy="1759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Observe the trend in the countries based on a lockdown hypothesis</a:t>
          </a:r>
        </a:p>
      </dsp:txBody>
      <dsp:txXfrm>
        <a:off x="85900" y="1958403"/>
        <a:ext cx="6091840" cy="1587880"/>
      </dsp:txXfrm>
    </dsp:sp>
    <dsp:sp modelId="{B169147F-8F42-C842-BE3C-91A359C47C1D}">
      <dsp:nvSpPr>
        <dsp:cNvPr id="0" name=""/>
        <dsp:cNvSpPr/>
      </dsp:nvSpPr>
      <dsp:spPr>
        <a:xfrm>
          <a:off x="0" y="3724344"/>
          <a:ext cx="6263640" cy="1759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Analyze – Does the imposing of lockdown has any effective impact?</a:t>
          </a:r>
        </a:p>
      </dsp:txBody>
      <dsp:txXfrm>
        <a:off x="85900" y="3810244"/>
        <a:ext cx="6091840" cy="1587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C3D69-D48C-DD4E-A988-AD87C8783B3B}">
      <dsp:nvSpPr>
        <dsp:cNvPr id="0" name=""/>
        <dsp:cNvSpPr/>
      </dsp:nvSpPr>
      <dsp:spPr>
        <a:xfrm>
          <a:off x="0" y="739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2BE62-FFD0-504D-87AA-639664E944A9}">
      <dsp:nvSpPr>
        <dsp:cNvPr id="0" name=""/>
        <dsp:cNvSpPr/>
      </dsp:nvSpPr>
      <dsp:spPr>
        <a:xfrm>
          <a:off x="0" y="739"/>
          <a:ext cx="9833548" cy="121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Coronavirus disease 2019 (COVID-19) is a contagious disease caused by a virus, the severe acute respiratory syndrome coronavirus . The first known case was identified in Wuhan, China, in December 2019.The disease has spread worldwide, leading to the pandemic.</a:t>
          </a:r>
        </a:p>
      </dsp:txBody>
      <dsp:txXfrm>
        <a:off x="0" y="739"/>
        <a:ext cx="9833548" cy="1211284"/>
      </dsp:txXfrm>
    </dsp:sp>
    <dsp:sp modelId="{7ED03C80-D4D5-AD44-92C0-70222A6643AF}">
      <dsp:nvSpPr>
        <dsp:cNvPr id="0" name=""/>
        <dsp:cNvSpPr/>
      </dsp:nvSpPr>
      <dsp:spPr>
        <a:xfrm>
          <a:off x="0" y="1212023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6CFAE-01C0-7E47-A69F-5E8D76C2A3EA}">
      <dsp:nvSpPr>
        <dsp:cNvPr id="0" name=""/>
        <dsp:cNvSpPr/>
      </dsp:nvSpPr>
      <dsp:spPr>
        <a:xfrm>
          <a:off x="0" y="1212023"/>
          <a:ext cx="9833548" cy="121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COVID-19 pandemic not only halted economic growth, it also constituted a huge challenge to health care capacity.</a:t>
          </a:r>
        </a:p>
      </dsp:txBody>
      <dsp:txXfrm>
        <a:off x="0" y="1212023"/>
        <a:ext cx="9833548" cy="1211284"/>
      </dsp:txXfrm>
    </dsp:sp>
    <dsp:sp modelId="{E3BEF1E7-46FE-394D-93C9-CA61AAAF53F2}">
      <dsp:nvSpPr>
        <dsp:cNvPr id="0" name=""/>
        <dsp:cNvSpPr/>
      </dsp:nvSpPr>
      <dsp:spPr>
        <a:xfrm>
          <a:off x="0" y="2423307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6CFCF-5E2E-C446-B90C-DA2A98A6D031}">
      <dsp:nvSpPr>
        <dsp:cNvPr id="0" name=""/>
        <dsp:cNvSpPr/>
      </dsp:nvSpPr>
      <dsp:spPr>
        <a:xfrm>
          <a:off x="0" y="2423307"/>
          <a:ext cx="9833548" cy="121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Risk of coronavirus is increasing daily, even after the government has taken several measures worldwide to minimize covid-19 spread. </a:t>
          </a:r>
        </a:p>
      </dsp:txBody>
      <dsp:txXfrm>
        <a:off x="0" y="2423307"/>
        <a:ext cx="9833548" cy="1211284"/>
      </dsp:txXfrm>
    </dsp:sp>
    <dsp:sp modelId="{23226817-1D3B-B445-9D74-F661DA76511B}">
      <dsp:nvSpPr>
        <dsp:cNvPr id="0" name=""/>
        <dsp:cNvSpPr/>
      </dsp:nvSpPr>
      <dsp:spPr>
        <a:xfrm>
          <a:off x="0" y="3634592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3FBDC-AEAC-CD4B-8C3B-1B62C08A3332}">
      <dsp:nvSpPr>
        <dsp:cNvPr id="0" name=""/>
        <dsp:cNvSpPr/>
      </dsp:nvSpPr>
      <dsp:spPr>
        <a:xfrm>
          <a:off x="0" y="3634592"/>
          <a:ext cx="9833548" cy="121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Severity of the transmission chain is deemed to be broken only when no new case is reported in an area.</a:t>
          </a:r>
        </a:p>
      </dsp:txBody>
      <dsp:txXfrm>
        <a:off x="0" y="3634592"/>
        <a:ext cx="9833548" cy="1211284"/>
      </dsp:txXfrm>
    </dsp:sp>
    <dsp:sp modelId="{FEA6DEA5-E1A9-B148-9869-0191845F93E4}">
      <dsp:nvSpPr>
        <dsp:cNvPr id="0" name=""/>
        <dsp:cNvSpPr/>
      </dsp:nvSpPr>
      <dsp:spPr>
        <a:xfrm>
          <a:off x="0" y="4845876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0953E-767B-9943-854F-A2D0E1A37369}">
      <dsp:nvSpPr>
        <dsp:cNvPr id="0" name=""/>
        <dsp:cNvSpPr/>
      </dsp:nvSpPr>
      <dsp:spPr>
        <a:xfrm>
          <a:off x="0" y="4845876"/>
          <a:ext cx="9833548" cy="121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only way to break the transmission chain is to impose a Lockdown.</a:t>
          </a:r>
        </a:p>
      </dsp:txBody>
      <dsp:txXfrm>
        <a:off x="0" y="4845876"/>
        <a:ext cx="9833548" cy="1211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DB08-8D2C-AC4C-BA82-22407ACA5CF0}">
      <dsp:nvSpPr>
        <dsp:cNvPr id="0" name=""/>
        <dsp:cNvSpPr/>
      </dsp:nvSpPr>
      <dsp:spPr>
        <a:xfrm>
          <a:off x="0" y="438150"/>
          <a:ext cx="6900512" cy="2283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Compare the countries which imposed complete lockdown with the lockdown restrictions and analyze the variation in the number of COVID-19 cases</a:t>
          </a:r>
        </a:p>
      </dsp:txBody>
      <dsp:txXfrm>
        <a:off x="111488" y="549638"/>
        <a:ext cx="6677536" cy="2060864"/>
      </dsp:txXfrm>
    </dsp:sp>
    <dsp:sp modelId="{A9F8FB2F-32A0-524B-96E6-EAE4AE8DBD5A}">
      <dsp:nvSpPr>
        <dsp:cNvPr id="0" name=""/>
        <dsp:cNvSpPr/>
      </dsp:nvSpPr>
      <dsp:spPr>
        <a:xfrm>
          <a:off x="0" y="2814150"/>
          <a:ext cx="6900512" cy="2283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are tying to understand if lockdown has any effect in reducing the spread with the help Hadoop, HDFS, Hive?</a:t>
          </a:r>
        </a:p>
      </dsp:txBody>
      <dsp:txXfrm>
        <a:off x="111488" y="2925638"/>
        <a:ext cx="6677536" cy="2060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03427-1A96-0B4E-B9D1-E8E8C60C7FDF}">
      <dsp:nvSpPr>
        <dsp:cNvPr id="0" name=""/>
        <dsp:cNvSpPr/>
      </dsp:nvSpPr>
      <dsp:spPr>
        <a:xfrm rot="5400000">
          <a:off x="-197009" y="201533"/>
          <a:ext cx="1313399" cy="91937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</a:t>
          </a:r>
        </a:p>
      </dsp:txBody>
      <dsp:txXfrm rot="-5400000">
        <a:off x="2" y="464213"/>
        <a:ext cx="919379" cy="394020"/>
      </dsp:txXfrm>
    </dsp:sp>
    <dsp:sp modelId="{A26C490F-D183-D44C-80EA-3DA50FF6AAD4}">
      <dsp:nvSpPr>
        <dsp:cNvPr id="0" name=""/>
        <dsp:cNvSpPr/>
      </dsp:nvSpPr>
      <dsp:spPr>
        <a:xfrm rot="5400000">
          <a:off x="4161702" y="-3237798"/>
          <a:ext cx="853709" cy="7338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Data Processing</a:t>
          </a:r>
        </a:p>
      </dsp:txBody>
      <dsp:txXfrm rot="-5400000">
        <a:off x="919380" y="46199"/>
        <a:ext cx="7296680" cy="770359"/>
      </dsp:txXfrm>
    </dsp:sp>
    <dsp:sp modelId="{585B489C-B5D3-9648-A637-AE7D98AE1A39}">
      <dsp:nvSpPr>
        <dsp:cNvPr id="0" name=""/>
        <dsp:cNvSpPr/>
      </dsp:nvSpPr>
      <dsp:spPr>
        <a:xfrm rot="5400000">
          <a:off x="-197009" y="1369124"/>
          <a:ext cx="1313399" cy="919379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</a:t>
          </a:r>
        </a:p>
      </dsp:txBody>
      <dsp:txXfrm rot="-5400000">
        <a:off x="2" y="1631804"/>
        <a:ext cx="919379" cy="394020"/>
      </dsp:txXfrm>
    </dsp:sp>
    <dsp:sp modelId="{E5AA3A6A-C218-0D4F-A794-B69466D660F4}">
      <dsp:nvSpPr>
        <dsp:cNvPr id="0" name=""/>
        <dsp:cNvSpPr/>
      </dsp:nvSpPr>
      <dsp:spPr>
        <a:xfrm rot="5400000">
          <a:off x="4161702" y="-2070208"/>
          <a:ext cx="853709" cy="7338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Data Analysis</a:t>
          </a:r>
        </a:p>
      </dsp:txBody>
      <dsp:txXfrm rot="-5400000">
        <a:off x="919380" y="1213789"/>
        <a:ext cx="7296680" cy="770359"/>
      </dsp:txXfrm>
    </dsp:sp>
    <dsp:sp modelId="{B23CC136-6738-4B47-8483-46B322557FD0}">
      <dsp:nvSpPr>
        <dsp:cNvPr id="0" name=""/>
        <dsp:cNvSpPr/>
      </dsp:nvSpPr>
      <dsp:spPr>
        <a:xfrm rot="5400000">
          <a:off x="-197009" y="2572189"/>
          <a:ext cx="1313399" cy="919379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3</a:t>
          </a:r>
        </a:p>
      </dsp:txBody>
      <dsp:txXfrm rot="-5400000">
        <a:off x="2" y="2834869"/>
        <a:ext cx="919379" cy="394020"/>
      </dsp:txXfrm>
    </dsp:sp>
    <dsp:sp modelId="{3F5D76BB-06A0-B743-B63A-827AB1EF4EF9}">
      <dsp:nvSpPr>
        <dsp:cNvPr id="0" name=""/>
        <dsp:cNvSpPr/>
      </dsp:nvSpPr>
      <dsp:spPr>
        <a:xfrm rot="5400000">
          <a:off x="4161702" y="-902618"/>
          <a:ext cx="853709" cy="7338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Data Visualization</a:t>
          </a:r>
        </a:p>
      </dsp:txBody>
      <dsp:txXfrm rot="-5400000">
        <a:off x="919380" y="2381379"/>
        <a:ext cx="7296680" cy="770359"/>
      </dsp:txXfrm>
    </dsp:sp>
    <dsp:sp modelId="{C432C64F-0728-8049-A495-E8B544631C90}">
      <dsp:nvSpPr>
        <dsp:cNvPr id="0" name=""/>
        <dsp:cNvSpPr/>
      </dsp:nvSpPr>
      <dsp:spPr>
        <a:xfrm rot="5400000">
          <a:off x="-197009" y="3704304"/>
          <a:ext cx="1313399" cy="919379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4</a:t>
          </a:r>
        </a:p>
      </dsp:txBody>
      <dsp:txXfrm rot="-5400000">
        <a:off x="2" y="3966984"/>
        <a:ext cx="919379" cy="394020"/>
      </dsp:txXfrm>
    </dsp:sp>
    <dsp:sp modelId="{93C4E6D3-93E8-0F47-9AD6-C96875E4C5CD}">
      <dsp:nvSpPr>
        <dsp:cNvPr id="0" name=""/>
        <dsp:cNvSpPr/>
      </dsp:nvSpPr>
      <dsp:spPr>
        <a:xfrm rot="5400000">
          <a:off x="4161478" y="265196"/>
          <a:ext cx="854158" cy="7338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600" kern="1200" dirty="0"/>
            <a:t>Insights</a:t>
          </a:r>
        </a:p>
      </dsp:txBody>
      <dsp:txXfrm rot="-5400000">
        <a:off x="919380" y="3548992"/>
        <a:ext cx="7296658" cy="770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4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0:48:4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208 531 24575,'0'-15'0,"0"6"0,0-6 0,0 6 0,0-6 0,0-2 0,-2 1 0,-1-1 0,0 0 0,1 1 0,2-6 0,-3 9 0,1-8 0,-1 4 0,-1 3 0,1-5 0,-2 7 0,-1-5 0,0 1 0,1 0 0,3-4 0,-2 9 0,0-7 0,-2 7 0,-1-6 0,-1 1 0,2-1 0,2 1 0,-1 5 0,2-1 0,1 1 0,-1 1 0,3-6 0,0 15 0,0 7 0,-3 21 0,0 12 0,0 4 0,0-4 0,3-5 0,0-4 0,0-5 0,0-1 0,0-2 0,0-1 0,0 0 0,0-1 0,0-2 0,0-4 0,0-2 0,0-3 0,0-2 0,0-5 0,-2-20 0,-2-10 0,-1-15 0,-1 2 0,0 7 0,1 5 0,1 4 0,-2 1 0,4 8 0,-2-2 0,4 10 0,0-3 0,0 1 0,0 1 0,0 4 0,0 14 0,0 15 0,0 17 0,0 13 0,0 1 0,0-2 0,0-6 0,0-11 0,0-6 0,0-8 0,0-8 0,0-7 0,0-27 0,0-3 0,0-21 0,0 2 0,0-3 0,0 0 0,0 4 0,0 7 0,0 7 0,0 6 0,0 5 0,0 5 0,0 3 0,-4 2 0,2 1 0,-3-2 0,2-2 0,0-3 0,0-1 0,2 1 0,1-1 0,0 5 0,0-5 0,0 6 0,0-3 0,0 0 0,-2 3 0,0 2 0,-2 3 0,-1 4 0,0 6 0,-1 8 0,3 13 0,1 7 0,2 7 0,0-1 0,0-2 0,0-5 0,0-6 0,2-3 0,3-7 0,1-3 0,1-5 0,-2-3 0,-1-3 0,3-3 0,0 0 0,5-7 0,4-14 0,4-15 0,4-15 0,-2-4 0,-4 8 0,-3 1 0,-6 21 0,0-2 0,-7 25 0,1 7 0,-3 26 0,0 21 0,0 24 0,5 3 0,1-13 0,2-18 0,0-26 0,-3-10 0,0-7 0,-3-12 0,3-14 0,-2-11 0,1-8 0,-2 0 0,-2 6 0,0-2 0,2 17 0,1-3 0,1 15 0,1 0 0,-1 3 0,2 2 0,2 0 0,3 0 0,5 2 0,2 8 0,1 12 0,-2 10 0,-6 2 0,-3-3 0,-3-11 0,-2-9 0,-1-4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0:48:49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71 233 24575,'0'-39'0,"0"1"0,-3-1 0,-2 5 0,-3 5 0,0 6 0,1 8 0,1 4 0,1 6 0,0 8 0,2 14 0,1 11 0,2 13 0,0 1 0,0-4 0,0-5 0,0-8 0,0-1 0,0-3 0,0 1 0,0-1 0,0 0 0,0-2 0,0-3 0,-2-3 0,-1 0 0,-2 1 0,0 0 0,2-1 0,3-5 0,7-4 0,0-3 0,9-7 0,3-17 0,6-18 0,-1-14 0,-3-6 0,-8 8 0,-5 8 0,-2 8 0,-3 7 0,-1 12 0,-2 5 0,0 19 0,0 13 0,0 17 0,0 13 0,0 6 0,0 0 0,0-6 0,3-8 0,0-11 0,3-10 0,-1-11 0,-3-17 0,2-17 0,1-14 0,2-8 0,1 3 0,-2 7 0,-3 10 0,-3 15 0,-5 15 0,-3 18 0,0 14 0,0 2 0,2-3 0,4-11 0,-1-9 0,3-5 0,0-3 0,0-1 0,-2 0 0,-2 3 0,-2 6 0,1-4 0,-2 6 0,5-10 0,-7 3 0,6-6 0,-5-1 0,-3-2 0,2 0 0,-6 0 0,5 0 0,-2-2 0,3-5 0,4-4 0,2-4 0,3-13 0,0 12 0,0-12 0,0 14 0,0-5 0,0 2 0,0-2 0,0 3 0,0 1 0,0 1 0,0 2 0,0-4 0,0 6 0,0-3 0,0 7 0,0 0 0,0-1 0,0 0 0,0-1 0,0 2 0,0 1 0,0-1 0,0 0 0,0 0 0,0 3 0,0 15 0,0 13 0,0 10 0,0 6 0,0-3 0,0-4 0,0-4 0,0-5 0,0-11 0,0-1 0,0-7 0,0 4 0,0 2 0,0 3 0,0-3 0,0-3 0,0-2 0,0 3 0,0-3 0,0 9 0,0-4 0,0 4 0,0-2 0,0-3 0,5-2 0,-4-4 0,5 0 0,-4-1 0,2 1 0,1 2 0,0-4 0,1 5 0,-4-6 0,1 2 0,-3 1 0,0-1 0,0 0 0,2 0 0,2-2 0,2-2 0,2-1 0,4-8 0,4-5 0,2-6 0,-1-2 0,-2 5 0,-1-2 0,2 3 0,3 2 0,1 0 0,7 2 0,4 1 0,4 2 0,-2 1 0,-5 3 0,-7 0 0,-5-5 0,3-13 0,-11 10 0,2-7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4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5:40.3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5:45.3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3867 132 24575,'-79'0'0,"11"0"0,13 0 0,-3 0-984,-41 0 682,40 0 0,-1 0 302,-1 0 0,2 0 0,-40 0 515,15 0-515,39 0 263,15 0-263,17 0 0,5 5 0,-10-4 810,-18 4-810,-19-5 0,-39 0 0,15 0 0,1 0 0,24 0 0,15 0 0,11 0 0,3 0 0,13 0 0,-1 0 0,-10 0 0,-20 0 0,-15 0 0,-1 0 0,5 0 0,0 0 0,11 0 0,0 0 0,18 0 0,11 0 0,1 0 0,2 0 0,-1 0 0,0 0 0,-13 0 0,8 0 0,-19 0 0,19 0 0,-8 0 0,11 0 0,2 0 0,0 0 0,-11 0 0,-3 0 0,-1 0 0,-25 0 0,20 0 0,-22 0 0,15 0 0,12 0 0,-9 0 0,19 0 0,-7 0 0,13 0 0,0 0 0,-1 0 0,0 0 0,-13 0 0,8 0 0,-19 0 0,19 0 0,-8 0 0,11 0 0,0 0 0,0 0 0,2 0 0,0 0 0,1 0 0,0 0 0,-1 0 0,-1 0 0,-12 0 0,8 0 0,-8 0 0,0 0 0,10 0 0,-10 0 0,13 0 0,0 0 0,1 0 0,-12 0 0,7 0 0,-20 0 0,8 0 0,-10 0 0,10 0 0,-8 0 0,19 0 0,-8 0 0,11 0 0,1 0 0,1 0 0,2 0 0,-13 0 0,8 0 0,-21 0 0,8 0 0,-10 0 0,-1 0 0,1 0 0,-1 0 0,11 0 0,5 0 0,10 0 0,-1 0 0,1 0 0,-4 0 0,3 0 0,0 0 0,0 0 0,0 0 0,2 0 0,0 0 0,2 0 0,-1 0 0,-1 0 0,-1 0 0,-1 0 0,1 0 0,5-4 0,-5 3 0,7-4 0,-9 5 0,5 0 0,4-17 0,-4 13 0,3-18 0,-5 16 0,2-5 0,-1 6 0,5-6 0,-5 9 0,4-4 0,-1 0 0,-3 4 0,5-9 0,-7 10 0,8-9 0,-5 9 0,9-10 0,-12 10 0,6-4 0,-3 13 0,6 4 0,9 3 0,-4 1 0,5-3 0,0-7 0,-5 7 0,11-6 0,-11 5 0,4-1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5:48.1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14 24575,'48'0'0,"-1"0"0,-2 0 0,-16 0 0,2 0 0,-17 0 0,0 0 0,0 0 0,0 0 0,0 0 0,0 0 0,0 0 0,0 0 0,1 0 0,-1 0 0,0 0 0,-2 0 0,0 0 0,-1 0 0,1 0 0,1 0 0,12 0 0,3 0 0,11 0 0,-12 0 0,9 0 0,-19 0 0,8 0 0,-11 0 0,0 0 0,0 0 0,-1 0 0,-1 0 0,-1 0 0,1 0 0,0 0 0,13 0 0,-8 0 0,19 0 0,-19 0 0,19 0 0,-19 0 0,8-6 0,-11 4 0,0-4 0,0 6 0,-2 0 0,-4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5:51.4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5:52.7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5:54.9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06:25.9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4503 349 24575,'-59'0'0,"-3"0"0,4 0 0,1-7 0,-1-1 0,-12 4 0,11-3 0,-1-2 0,-14-2 0,16 8 0,4-16 0,26 17 0,3-6 0,12 8 0,-7 0 0,-5 0 0,-25 0 0,-8 0 0,-15 0 0,14 0 0,6 0 0,14 0 0,12 0 0,2 0 0,11 0 0,6-18 0,-4 14 0,3-13 0,-16 17 0,-20 0 0,-13 0 0,-16 0 0,16 0 0,3 0 0,17 0 0,10 0 0,3 0 0,12 0 0,1 0 0,1 0 0,-11 0 0,7 0 0,-21 0 0,8 0 0,-11 0 0,-15 0 0,20-17 0,-18 12 0,33-12 0,-6 17 0,11 0 0,0 0 0,1 0 0,1 0 0,2 0 0,-2 0 0,-12 0 0,-3 0 0,-12 0 0,1 0 0,-1 0 0,1 0 0,-1 0 0,11 0 0,3 0 0,11 0 0,1 0 0,0 0 0,1 0 0,-1 0 0,0 0 0,1 0 0,-13 0 0,-19-11 0,2 8 0,-28-7 0,28 10 0,-28 0 0,28 0 0,-13 0 0,28 0 0,2-7 0,12 6 0,0-6 0,7 2 0,-3 4 0,-3-4 0,-12 5 0,-9 0 0,-6 0 0,1 0 0,-1 0 0,-15 0 0,11 0 0,-11 0 0,15 0 0,12 0 0,1 0 0,12 0 0,0 0 0,0 0 0,2 0 0,0 0 0,1 0 0,-1 0 0,-1 0 0,-1 0 0,0 0 0,-11 0 0,-2 0 0,-1 0 0,4 0 0,9 0 0,2 0 0,-2 0 0,3 0 0,0 0 0,6 4 0,-4-3 0,3 10 0,-6-10 0,-1 6 0,-11 1 0,8-6 0,-18 15 0,18-15 0,-19 16 0,19-16 0,-8 6 0,11-8 0,1 0 0,1 0 0,2 0 0,-2 0 0,0 0 0,-2 0 0,0 7 0,0-6 0,0 5 0,0-6 0,0 0 0,6 7 0,-4-6 0,6 5 0,-6-6 0,2 0 0,-13 9 0,8-7 0,-10 7 0,11-9 0,0 6 0,0-4 0,0 4 0,0-6 0,1 0 0,1 0 0,2 0 0,0 0 0,0 0 0,-1 0 0,-1 0 0,2 0 0,-1 0 0,1 0 0,-1 0 0,0 0 0,-2 0 0,-1 0 0,3 0 0,-2 0 0,8 4 0,-4 6 0,3-3 0,0 7 0,-5-12 0,10 7 0,17-28 0,-5 13 0,18-21 0,-17 20 0,-6-4 0,6 9 0,-6-9 0,7 10 0,-1-9 0,-1 8 0,2-9 0,-1 9 0,0-9 0,-1 10 0,0-4 0,1 5 0,0 0 0,0 0 0,0 0 0,1 0 0,0 0 0,1 0 0,0 0 0,0 0 0,0 0 0,0 0 0,1 0 0,-1 0 0,0 0 0,0 0 0,0 0 0,0 7 0,0-6 0,-6 12 0,4-12 0,-10 12 0,10-12 0,-5 6 0,0-1 0,3-5 0,-4 6 0,4-3 0,1-3 0,1 10 0,1-10 0,-5 12 0,4-12 0,-4 12 0,6-11 0,-6 10 0,5-10 0,-12 9 0,12-10 0,-7 4 0,6-5 0,-2 0 0,0 0 0,0 0 0,1 0 0,2 0 0,0 0 0,1 0 0,0 0 0,0 0 0,11 0 0,-8 0 0,8 6 0,-11-4 0,0 4 0,0-6 0,0 0 0,0 0 0,-2 0 0,1 0 0,-3 0 0,0 0 0,0 0 0,0 0 0,1 0 0,0 0 0,0 0 0,0 0 0,0 0 0,2 0 0,-1 0 0,2 0 0,-1 0 0,1 0 0,-1 0 0,1 7 0,-2-6 0,1 5 0,1-6 0,-1 0 0,1 0 0,-1 0 0,1 7 0,-1-6 0,0 5 0,1-6 0,-1 0 0,-1 6 0,2-5 0,-2 4 0,2-5 0,-2 0 0,1 0 0,0 0 0,0 0 0,1 6 0,-1-4 0,0 4 0,-1-6 0,0 0 0,-1 0 0,1 0 0,-1 0 0,0 0 0,1 0 0,-1 0 0,2 0 0,-2 0 0,-1 0 0,1 0 0,0 0 0,-1 0 0,1 0 0,0 0 0,-1 0 0,1 0 0,-1 0 0,2 0 0,-1 0 0,0 0 0,1 0 0,-1 0 0,0 0 0,1 0 0,-1 0 0,1 0 0,-1 0 0,2 0 0,-1 0 0,2 0 0,-3 0 0,3 0 0,-2 0 0,1 0 0,-2 0 0,1 0 0,-1 0 0,0 0 0,0 0 0,-1 0 0,1 0 0,0 0 0,1 0 0,-2 0 0,2 0 0,-2 0 0,2 0 0,-1 0 0,1 0 0,0 0 0,1 0 0,0 0 0,-2 0 0,3 0 0,-1 0 0,0 0 0,1 0 0,-1 0 0,1 0 0,0 0 0,0 0 0,0 0 0,0 0 0,-1 0 0,0 0 0,-1 0 0,0 0 0,0 0 0,-1 0 0,0 0 0,1 0 0,-1 0 0,2 0 0,-1 0 0,1 0 0,0 0 0,1 0 0,-1 0 0,1 0 0,-1 0 0,1 0 0,0 0 0,0 0 0,0 0 0,-1 0 0,1 0 0,-2 0 0,0 0 0,0 0 0,-1 0 0,2 0 0,-1 0 0,0 0 0,-1 0 0,1 0 0,-1 0 0,1 0 0,-1 0 0,1 0 0,0 0 0,-1 0 0,1 0 0,-1 0 0,1 0 0,-1 0 0,0 0 0,2 0 0,0 0 0,0 0 0,0 0 0,0 0 0,1 0 0,1 0 0,-1 0 0,0 0 0,0 0 0,0 0 0,0 0 0,0 0 0,0 0 0,0 0 0,0 0 0,0 0 0,0 0 0,0 0 0,-1 0 0,1 0 0,-1 0 0,0 0 0,0 0 0,0 0 0,0 0 0,1 0 0,-2 0 0,0 0 0,0 0 0,-1 0 0,0 0 0,2 0 0,-2 0 0,3 0 0,-2 0 0,1 0 0,1 0 0,-1 0 0,0 0 0,1 0 0,-1 0 0,1 0 0,0 0 0,11 0 0,-9 0 0,20 0 0,-8 0 0,-1 0 0,9 0 0,-19 0 0,19 0 0,-19 0 0,8 0 0,-11 0 0,0 0 0,0 0 0,0 0 0,-1 0 0,0 0 0,-2 0 0,-1 0 0,0 0 0,-1 0 0,1 0 0,1 0 0,0 0 0,1 0 0,1 0 0,0 0 0,1 0 0,-2 0 0,0 0 0,1 0 0,0 0 0,1 0 0,0 0 0,0 0 0,0 0 0,0 0 0,0 0 0,0 0 0,0 0 0,0 0 0,-1 0 0,1 0 0,-2 0 0,2 0 0,-1 0 0,1 0 0,0 0 0,-1 0 0,1 0 0,-3 0 0,2 0 0,-2 0 0,0 0 0,0 0 0,-1 0 0,1 0 0,0 0 0,0 0 0,0 0 0,0 0 0,0 0 0,1 0 0,-1 0 0,0 0 0,0 0 0,-1 0 0,1 0 0,1 0 0,0 0 0,1 0 0,1 0 0,-1 0 0,0 0 0,-1 0 0,-6 5 0,5-4 0,-5 4 0,2 3 0,-4-1 0,-4 7 0,0-3 0,0-1 0,-9-4 0,2-1 0,-8-5 0,3 0 0,1 0 0,-2 0 0,1 0 0,-1 0 0,1 0 0,0 0 0,-2-6 0,1 4 0,5-10 0,-4 10 0,4-10 0,-6 10 0,1-9 0,-1 9 0,1-3 0,0 5 0,1 0 0,0 0 0,1 0 0,1 0 0,4-6 0,-5 5 0,5-6 0,-7 2 0,3 4 0,-1-4 0,0 5 0,0 0 0,1 0 0,-1 0 0,0 0 0,1 0 0,-1 0 0,1-5 0,0 3 0,33 10 0,-14-5 0,28 9 0,-23-6 0,0-4 0,0 4 0,0-6 0,0 0 0,0 0 0,0 0 0,-1 0 0,-1 0 0,-38 0 0,16 0 0,-29 0 0,26 0 0,0 0 0,1 0 0,0 0 0,0 0 0,0 0 0,0 0 0,-1 0 0,2 0 0,-2 0 0,1 0 0,-1 0 0,2 0 0,-1 0 0,1 0 0,-2 0 0,3 0 0,-1 0 0,1 0 0,0 0 0,0 0 0,-1 0 0,0 0 0,0 0 0,0 0 0,0 0 0,1 0 0,-1 0 0,0 0 0,-1 0 0,1 0 0,1 0 0,0 0 0,-1 0 0,0 0 0,-1 0 0,0 0 0,0 0 0,1 0 0,-1 0 0,1 0 0,0 0 0,0 0 0,0 0 0,0 0 0,-2 0 0,2-5 0,-3 4 0,1-4 0,-1 5 0,1 0 0,-1 0 0,1 0 0,-1 0 0,1 0 0,-1 0 0,3 0 0,-2 0 0,2 0 0,-1 0 0,1 0 0,-1 0 0,0 0 0,-1 0 0,2 0 0,-2 0 0,1 0 0,-1 0 0,2 0 0,-2 0 0,0 0 0,-1 0 0,1 0 0,-1 0 0,2 0 0,-1-5 0,-1 3 0,1-3 0,0 5 0,-1 0 0,1-6 0,0 4 0,0-4 0,2 6 0,0 0 0,1 0 0,0 0 0,0 0 0,0 0 0,-1 0 0,0 0 0,-1 0 0,1 0 0,-1 0 0,1 0 0,0 0 0,-1 0 0,0 0 0,0 0 0,41 0 0,-19 0 0,33 0 0,-29 0 0,0 0 0,0 0 0,0 0 0,0 0 0,0 0 0,0 0 0,0 0 0,1 0 0,-3 0 0,2 0 0,-1 0 0,1 0 0,0 0 0,0 0 0,-1 0 0,1 0 0,-1 0 0,0 0 0,-1 0 0,1 0 0,-1-5 0,0 4 0,0-4 0,-6-2 0,5 6 0,-4-5 0,5 6 0,1 0 0,-1 0 0,0 0 0,-1 0 0,0 0 0,0 0 0,0 0 0,1 0 0,-2 0 0,1 0 0,0 0 0,0 0 0,1 0 0,-1 0 0,-4 6 0,3-5 0,-9 12 0,11-12 0,-11 11 0,10-11 0,-10 14 0,4-9 0,-10 5 0,-2-1 0,-6-8 0,0 4 0,0-6 0,0 6 0,-1-4 0,0 4 0,-1-6 0,1 0 0,0 0 0,-11 0 0,9 0 0,-9 0 0,12 0 0,-1 0 0,1 0 0,0 0 0,-1 0 0,3 0 0,-2 0 0,2 0 0,-1 0 0,1 0 0,0 0 0,0 0 0,-1 0 0,1 0 0,-1 0 0,1 0 0,-1 0 0,1 0 0,0 0 0,1 0 0,-1 0 0,0 0 0,0 0 0,0 0 0,0 0 0,0 0 0,0 0 0,1 0 0,0 0 0,0 0 0,0 0 0,0 0 0,0 0 0,0 0 0,0 0 0,0 0 0,0 0 0,-1 0 0,0-5 0,-1 4 0,0-4 0,0 5 0,-1 0 0,0 0 0,1 0 0,-1 0 0,-1 0 0,2 0 0,-2 0 0,1 0 0,0 0 0,1 0 0,-1 0 0,1 0 0,0 0 0,0 0 0,1 0 0,-1 0 0,1 0 0,-1 0 0,0 0 0,-1 0 0,1 0 0,0 0 0,-1-6 0,1 5 0,1-4 0,-1 5 0,1 0 0,0 0 0,0 0 0,-1 0 0,-1 0 0,0 0 0,1 0 0,-2 0 0,1 0 0,0 0 0,-1 0 0,2 0 0,0 0 0,0 0 0,1 0 0,-1 0 0,2 0 0,-1 0 0,0 0 0,-1 0 0,1 0 0,0 0 0,0 0 0,-1 0 0,1 0 0,-1 0 0,0 0 0,0 0 0,0 0 0,-1 0 0,1 0 0,0 0 0,-2 0 0,2 0 0,-1 0 0,1 0 0,-2 0 0,2 0 0,-2 0 0,3 0 0,-3 0 0,2 0 0,-1 0 0,2 0 0,-1 0 0,1 0 0,-2 0 0,2 0 0,-3 0 0,1 0 0,-1 0 0,1 0 0,0 0 0,0 0 0,0 0 0,-1 0 0,2 0 0,-2 0 0,1 0 0,-1 0 0,0 0 0,0 0 0,0 0 0,1 0 0,-1 0 0,1 0 0,-1 0 0,0 0 0,0 0 0,0 0 0,0 0 0,0 0 0,0 0 0,0 0 0,0 0 0,1 0 0,-1 0 0,1 0 0,-1 0 0,0 0 0,1 0 0,-1 0 0,2 0 0,-3 0 0,1 0 0,1 0 0,0 0 0,0 0 0,-1 0 0,0 0 0,0 0 0,0 0 0,0 0 0,-1 0 0,1 0 0,-11 0 0,9 0 0,-9 0 0,11 0 0,-1 0 0,1 0 0,1 0 0,0 0 0,0 0 0,-1 0 0,0 0 0,1 0 0,-1 0 0,1 0 0,0 0 0,-1 0 0,2 0 0,-2 0 0,3 0 0,-2 0 0,2 0 0,0 0 0,-1 0 0,1 0 0,0 0 0,-1 0 0,1 0 0,-23 6 0,18-4 0,-19 4 0,23-6 0,-2 0 0,1 0 0,0 0 0,-1 0 0,1 0 0,-1 0 0,1 0 0,0 0 0,0 0 0,5 6 0,-5-4 0,5 4 0,-5-6 0,0 0 0,0 0 0,5 6 0,-5-4 0,6 4 0,-7-6 0,1 0 0,-1 0 0,2 0 0,-2 0 0,1 0 0,-1 0 0,1 0 0,1 0 0,-1 0 0,1 0 0,-2 0 0,3 0 0,-3 0 0,2 0 0,-2 0 0,1 0 0,0 0 0,-11 0 0,9 0 0,-10 0 0,12 0 0,-1 0 0,0 0 0,1 0 0,0 0 0,1 0 0,0 0 0,1 0 0,1 0 0,-1 0 0,-1 0 0,1 0 0,0 0 0,1 0 0,-1 0 0,0 0 0,1 0 0,0 0 0,-1 0 0,1 0 0,-2 0 0,1 0 0,1 0 0,-1 0 0,0 0 0,1 0 0,-1 0 0,2 0 0,-2 0 0,1 0 0,16-17 0,-1 13 0,15-14 0,-6 12 0,0-2 0,0 1 0,-6-6 0,4 12 0,-10-12 0,9 6 0,-4-5 0,-1 1 0,5 4 0,-9-4 0,10 10 0,-10-12 0,9 12 0,-9-12 0,8 12 0,-9-11 0,9 6 0,-37 17 0,18-11 0,-21 23 0,17-21 0,5 10 0,-5-5 0,1 6 0,5-2 0,-4 2 0,9-1 0,-9-5 0,10 5 0,-4-6 0,-1 1 0,4 3 0,-10-8 0,6 7 0,-6-8 0,2 4 0,1 0 0,37-13 0,-7 3 0,34-15 0,-16 1 0,-1 0 0,1 0 0,0-1 0,-1 1 0,1 0 0,-11 2 0,-3 0 0,-11 3 0,0 0 0,0 0 0,0 0 0,0 0 0,0 6 0,0-4 0,0 4 0,0-6 0,0 6 0,0-4 0,0 10 0,-6-10 0,4 10 0,-4-11 0,4 7 0,1-1 0,-2 2 0,-5-1 0,4 4 0,-4-4 0,5 6 0,-5-6 0,5 4 0,-10-10 0,4 6 0,-1-6 0,2 7 0,5-5 0,2 9 0,-1-9 0,1 8 0,0-9 0,0 4 0,0 0 0,-51 2 0,14 5 0,-42 8 0,27 3 0,1 8 0,-1 1 0,11-3 0,-7 1 0,18-3 0,-19 4 0,19-5 0,-7 3 0,10-3 0,-1 0 0,3-1 0,-2 0 0,1 0 0,-1-5 0,0 5 0,1-7 0,-1 2 0,1 3 0,0-9 0,6 10 0,-5-10 0,5 4 0,0 0 0,-4-4 0,9 9 0,-11-9 0,7 8 0,-6-9 0,2 3 0,0-4 0,0 6 0,4-1 0,1 6 0,1 0 0,2 0 0,-2-1 0,4 1 0,0 0 0,-6 1 0,1-6 0,-2 6 0,-2-11 0,4 4 0,-5 0 0,4 1 0,-5 0 0,10 4 0,-6-3 0,1 0 0,4 4 0,-4-5 0,-3 1 0,2-2 0,-11-5 0,40-19 0,-16 8 0,30-15 0,-21 12 0,-1 0 0,0 0 0,11-3 0,-9 3 0,9 4 0,-11-3 0,-6 6 0,5-1 0,-6-5 0,6 7 0,0-2 0,-7-3 0,5 9 0,-10-9 0,13 9 0,-8-3 0,10-1 0,-4 4 0,2-10 0,0 4 0,0 0 0,-6-4 0,3 10 0,-4-4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0:48:30.91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239 311 16383,'2'54'0,"2"5"0,2 9 0,3-2 0,1-10 0,-1-12 0,4-11 0,1-13 0,2-6 0,2-8 0,2-10 0,8-14 0,5-21 0,1-18 0,-1-12 0,-10 7 0,-10 15 0,-6 7 0,-8 23 0,-5 3 0,-8 14 0,-10 8 0,-12 18 0,-5 20 0,1 19 0,5 3 0,11-8 0,8-14 0,6-17 0,5-22 0,3-28 0,2-45 0,0 14 0,0-3 0,0-9 0,-2-2 0,-1 4 0,-3 3 0,-13-26 0,-12 39 0,-7 31 0,-1 34 0,-1 31 0,4 30 0,20-31 0,2 1 0,-6 45 0,10-15 0,8-20 0,2-22 0,2-20 0,6-34 0,8-39 0,7-32 0,-9 34 0,-1-1 0,-2 4 0,-1 1 0,3-32 0,-7 12 0,-6 35 0,0 10 0,0 34 0,0 19 0,0 23 0,0 13 0,3-2 0,5-18 0,6-20 0,9-25 0,6-34 0,4-32 0,-1-22 0,-2-2 0,-9 12 0,-9 51 0,-6 33 0,-6 52 0,0 22 0,0-1 0,0-15 0,0-22 0,2-23 0,3-24 0,4-34 0,3-18 0,-2-11 0,-4 7 0,-3 22 0,-3 24 0,-12 72 0,-1 11 0,2-9 0,1 1 0,-7 28 0,8-19 0,3-25 0,1-21 0,3-19 0,-3-24 0,-1-29 0,0-18 0,0-6 0,-1 11 0,-3 18 0,4 20 0,-4 13 0,2 12 0,-4 15 0,-3 19 0,2 19 0,4 12 0,5-8 0,3-15 0,2-24 0,9-34 0,8-35 0,7-28 0,3-8 0,-10 14 0,-8 17 0,-6 22 0,-4 18 0,0 24 0,0 23 0,0 20 0,0 5 0,0-7 0,0-13 0,0-16 0,2-15 0,1-21 0,2-23 0,0-14 0,-2 1 0,0 12 0,-3 14 0,-2 13 0,-6 13 0,-9 23 0,-10 23 0,-4 20 0,3 2 0,9-14 0,11-12 0,5-28 0,5-23 0,10-38 0,7-26 0,5-16 0,-4 10 0,-10 21 0,-10 25 0,-9 21 0,-7 22 0,-3 23 0,3 16 0,6 7 0,6-8 0,3-10 0,1-13 0,0-16 0,0-43 0,0-8 0,0-25 0,0 21 0,0 12 0,0 20 0,0 14 0,0 13 0,0-2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EBC76-0053-1C49-9142-A97BAEC91229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4F38-5D0A-794F-922E-087E2C15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0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5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4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0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8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1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4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6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07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3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7.xml"/><Relationship Id="rId18" Type="http://schemas.openxmlformats.org/officeDocument/2006/relationships/customXml" Target="../ink/ink10.xml"/><Relationship Id="rId3" Type="http://schemas.openxmlformats.org/officeDocument/2006/relationships/customXml" Target="../ink/ink1.xml"/><Relationship Id="rId21" Type="http://schemas.openxmlformats.org/officeDocument/2006/relationships/image" Target="../media/image28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6.png"/><Relationship Id="rId10" Type="http://schemas.openxmlformats.org/officeDocument/2006/relationships/image" Target="../media/image25.png"/><Relationship Id="rId19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imdevskp/corona-virus-reportt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017F8-3A6C-1E44-8F64-132B0575DB98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600" i="1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i="1" dirty="0">
                <a:latin typeface="+mj-lt"/>
                <a:ea typeface="+mj-ea"/>
                <a:cs typeface="+mj-cs"/>
              </a:rPr>
              <a:t>BIG DATA COVID 19 LOCKDOWN ANALYSIS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" descr="Abstract render of glass nodes and mesh">
            <a:extLst>
              <a:ext uri="{FF2B5EF4-FFF2-40B4-BE49-F238E27FC236}">
                <a16:creationId xmlns:a16="http://schemas.microsoft.com/office/drawing/2014/main" id="{78C81453-CDC0-022E-ECD4-B43F18DE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0" r="1689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9FDDF0-A49D-544D-A71B-E667E91011DC}"/>
              </a:ext>
            </a:extLst>
          </p:cNvPr>
          <p:cNvSpPr txBox="1"/>
          <p:nvPr/>
        </p:nvSpPr>
        <p:spPr>
          <a:xfrm>
            <a:off x="1078991" y="1781299"/>
            <a:ext cx="11113009" cy="3476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035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10715160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en-US" sz="32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4" y="4475024"/>
            <a:ext cx="10515600" cy="881487"/>
          </a:xfrm>
        </p:spPr>
        <p:txBody>
          <a:bodyPr>
            <a:normAutofit fontScale="90000"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04C77-93F7-8542-AF70-2BABE7DFEC2E}"/>
              </a:ext>
            </a:extLst>
          </p:cNvPr>
          <p:cNvSpPr txBox="1"/>
          <p:nvPr/>
        </p:nvSpPr>
        <p:spPr>
          <a:xfrm>
            <a:off x="881917" y="805598"/>
            <a:ext cx="103480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                                           </a:t>
            </a:r>
            <a:r>
              <a:rPr lang="en-US" sz="3200" b="1" i="1" dirty="0">
                <a:solidFill>
                  <a:schemeClr val="tx2"/>
                </a:solidFill>
              </a:rPr>
              <a:t>Problem Statement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2300" dirty="0"/>
              <a:t>We have loaded the files into HDFS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C7EFBB9-515E-9C4B-81AF-E4CB7885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425700"/>
            <a:ext cx="10160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6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490544"/>
            <a:ext cx="10515600" cy="6081705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br>
              <a:rPr lang="en-US" sz="3100" dirty="0"/>
            </a:br>
            <a:br>
              <a:rPr lang="en-US" sz="3100" dirty="0"/>
            </a:br>
            <a:br>
              <a:rPr lang="en-US" sz="3100" dirty="0"/>
            </a:br>
            <a:br>
              <a:rPr lang="en-US" sz="3100" dirty="0"/>
            </a:br>
            <a:endParaRPr lang="en-US" sz="31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F8FDF3E-BB69-4A45-BF85-B6A2F3C0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971674"/>
            <a:ext cx="9209512" cy="415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38576F-4B3C-EF41-84D2-5FB90960EF7A}"/>
              </a:ext>
            </a:extLst>
          </p:cNvPr>
          <p:cNvSpPr txBox="1"/>
          <p:nvPr/>
        </p:nvSpPr>
        <p:spPr>
          <a:xfrm>
            <a:off x="800101" y="1332434"/>
            <a:ext cx="112485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select Deaths/Confirmed as ratio, Country from covid_reports1 order by ratio Desc LIMIT 10;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D8A5B2-7263-A44F-9950-C8D1C47FA63B}"/>
              </a:ext>
            </a:extLst>
          </p:cNvPr>
          <p:cNvSpPr txBox="1"/>
          <p:nvPr/>
        </p:nvSpPr>
        <p:spPr>
          <a:xfrm>
            <a:off x="800101" y="471895"/>
            <a:ext cx="1075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Listing top 10 countries Deaths/Confirmed cases ratio </a:t>
            </a:r>
          </a:p>
        </p:txBody>
      </p:sp>
    </p:spTree>
    <p:extLst>
      <p:ext uri="{BB962C8B-B14F-4D97-AF65-F5344CB8AC3E}">
        <p14:creationId xmlns:p14="http://schemas.microsoft.com/office/powerpoint/2010/main" val="96174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490545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5EB8777-A79A-7740-973F-B8EDB478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70" y="2296870"/>
            <a:ext cx="9486791" cy="4418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858FE-2967-EE4D-BF6C-A24962E11E2B}"/>
              </a:ext>
            </a:extLst>
          </p:cNvPr>
          <p:cNvSpPr txBox="1"/>
          <p:nvPr/>
        </p:nvSpPr>
        <p:spPr>
          <a:xfrm>
            <a:off x="496870" y="1046922"/>
            <a:ext cx="96277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900" dirty="0"/>
              <a:t>select sum(Deaths)/sum(Confirmed) as </a:t>
            </a:r>
            <a:r>
              <a:rPr lang="en-US" sz="1900" dirty="0" err="1"/>
              <a:t>continent_ratio,whoregion</a:t>
            </a:r>
            <a:r>
              <a:rPr lang="en-US" sz="1900" dirty="0"/>
              <a:t> from covid_reports1 group by </a:t>
            </a:r>
            <a:r>
              <a:rPr lang="en-US" sz="1900" dirty="0" err="1"/>
              <a:t>whoregion</a:t>
            </a:r>
            <a:r>
              <a:rPr lang="en-US" sz="1900" dirty="0"/>
              <a:t> order by </a:t>
            </a:r>
            <a:r>
              <a:rPr lang="en-US" sz="1900" dirty="0" err="1"/>
              <a:t>continent_ratio</a:t>
            </a:r>
            <a:r>
              <a:rPr lang="en-US" sz="1900" dirty="0"/>
              <a:t> desc LIMIT 10;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FEB41B-04C8-0945-8974-E8346E7CFFAB}"/>
              </a:ext>
            </a:extLst>
          </p:cNvPr>
          <p:cNvSpPr txBox="1"/>
          <p:nvPr/>
        </p:nvSpPr>
        <p:spPr>
          <a:xfrm>
            <a:off x="496565" y="445807"/>
            <a:ext cx="9627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each continent, we are obtaining the ratio of all the deaths to confirmed cases by adding deaths and confirmed cases of all countries present in that continent.</a:t>
            </a:r>
          </a:p>
        </p:txBody>
      </p:sp>
    </p:spTree>
    <p:extLst>
      <p:ext uri="{BB962C8B-B14F-4D97-AF65-F5344CB8AC3E}">
        <p14:creationId xmlns:p14="http://schemas.microsoft.com/office/powerpoint/2010/main" val="319137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490545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858FE-2967-EE4D-BF6C-A24962E11E2B}"/>
              </a:ext>
            </a:extLst>
          </p:cNvPr>
          <p:cNvSpPr txBox="1"/>
          <p:nvPr/>
        </p:nvSpPr>
        <p:spPr>
          <a:xfrm>
            <a:off x="496565" y="1219238"/>
            <a:ext cx="10657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dirty="0"/>
              <a:t>select </a:t>
            </a:r>
            <a:r>
              <a:rPr lang="en-US" sz="2000" dirty="0" err="1"/>
              <a:t>weekincrease,country</a:t>
            </a:r>
            <a:r>
              <a:rPr lang="en-US" sz="2000" dirty="0"/>
              <a:t> from covid_reports1 order by </a:t>
            </a:r>
            <a:r>
              <a:rPr lang="en-US" sz="2000" dirty="0" err="1"/>
              <a:t>weekincrease</a:t>
            </a:r>
            <a:r>
              <a:rPr lang="en-US" sz="2000" dirty="0"/>
              <a:t> DESC LIMIT 10;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FEB41B-04C8-0945-8974-E8346E7CFFAB}"/>
              </a:ext>
            </a:extLst>
          </p:cNvPr>
          <p:cNvSpPr txBox="1"/>
          <p:nvPr/>
        </p:nvSpPr>
        <p:spPr>
          <a:xfrm>
            <a:off x="496565" y="445807"/>
            <a:ext cx="9627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countries we are obtaining top 10 –one week% increase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3FEF461-48E2-C849-B5AE-C07E0B30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9" y="2229015"/>
            <a:ext cx="9168739" cy="44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858FE-2967-EE4D-BF6C-A24962E11E2B}"/>
              </a:ext>
            </a:extLst>
          </p:cNvPr>
          <p:cNvSpPr txBox="1"/>
          <p:nvPr/>
        </p:nvSpPr>
        <p:spPr>
          <a:xfrm>
            <a:off x="496565" y="1965058"/>
            <a:ext cx="1065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(sum(</a:t>
            </a:r>
            <a:r>
              <a:rPr lang="en-US" dirty="0" err="1"/>
              <a:t>weekchange</a:t>
            </a:r>
            <a:r>
              <a:rPr lang="en-US" dirty="0"/>
              <a:t>)/sum(</a:t>
            </a:r>
            <a:r>
              <a:rPr lang="en-US" dirty="0" err="1"/>
              <a:t>Confirmedlastweek</a:t>
            </a:r>
            <a:r>
              <a:rPr lang="en-US" dirty="0"/>
              <a:t>))*100 as </a:t>
            </a:r>
            <a:r>
              <a:rPr lang="en-US" dirty="0" err="1"/>
              <a:t>Continentweekincrease_ratio,whoregion</a:t>
            </a:r>
            <a:r>
              <a:rPr lang="en-US" dirty="0"/>
              <a:t> from covid_reports1 group by </a:t>
            </a:r>
            <a:r>
              <a:rPr lang="en-US" dirty="0" err="1"/>
              <a:t>whoregion</a:t>
            </a:r>
            <a:r>
              <a:rPr lang="en-US" dirty="0"/>
              <a:t> order by </a:t>
            </a:r>
            <a:r>
              <a:rPr lang="en-US" dirty="0" err="1"/>
              <a:t>Continentweekincrease_ratio</a:t>
            </a:r>
            <a:r>
              <a:rPr lang="en-US" dirty="0"/>
              <a:t> desc LIMIT 10;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FEB41B-04C8-0945-8974-E8346E7CFFAB}"/>
              </a:ext>
            </a:extLst>
          </p:cNvPr>
          <p:cNvSpPr txBox="1"/>
          <p:nvPr/>
        </p:nvSpPr>
        <p:spPr>
          <a:xfrm>
            <a:off x="496260" y="570986"/>
            <a:ext cx="101057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4. For each continent, we are obtaining the week percentage increase by calculating ratio of 1 week change to confirmed last week cases of all the countries in the respective continent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E3F3FC-4128-6245-A62A-6AA05679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8" y="2873241"/>
            <a:ext cx="9509419" cy="36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9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3B7B591-3939-C040-8E6F-1ECFE726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6" y="1766723"/>
            <a:ext cx="9833548" cy="4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2" y="1235070"/>
            <a:ext cx="10340848" cy="5600707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858FE-2967-EE4D-BF6C-A24962E11E2B}"/>
              </a:ext>
            </a:extLst>
          </p:cNvPr>
          <p:cNvSpPr txBox="1"/>
          <p:nvPr/>
        </p:nvSpPr>
        <p:spPr>
          <a:xfrm>
            <a:off x="556591" y="1457209"/>
            <a:ext cx="1065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NewCases</a:t>
            </a:r>
            <a:r>
              <a:rPr lang="en-US" dirty="0"/>
              <a:t>/Confirmed as </a:t>
            </a:r>
            <a:r>
              <a:rPr lang="en-US" dirty="0" err="1"/>
              <a:t>percentincrease,Country</a:t>
            </a:r>
            <a:r>
              <a:rPr lang="en-US" dirty="0"/>
              <a:t> from covid_reports1 where </a:t>
            </a:r>
            <a:r>
              <a:rPr lang="en-US" dirty="0" err="1"/>
              <a:t>whoregion</a:t>
            </a:r>
            <a:r>
              <a:rPr lang="en-US" dirty="0"/>
              <a:t> = 'South-East Asia';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7E8461B-740F-9446-9E27-480DB586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5" y="2789257"/>
            <a:ext cx="9319057" cy="381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F709A6-F301-8343-B8D5-1BF435A1775D}"/>
              </a:ext>
            </a:extLst>
          </p:cNvPr>
          <p:cNvSpPr txBox="1"/>
          <p:nvPr/>
        </p:nvSpPr>
        <p:spPr>
          <a:xfrm>
            <a:off x="556590" y="437322"/>
            <a:ext cx="10340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we have identified the continent that has maximum percent increase in cases </a:t>
            </a:r>
          </a:p>
          <a:p>
            <a:r>
              <a:rPr lang="en-US" sz="2000" dirty="0"/>
              <a:t>though lockdown is imposed, we are identifying the country that has maximum</a:t>
            </a:r>
          </a:p>
          <a:p>
            <a:r>
              <a:rPr lang="en-US" sz="2000" dirty="0"/>
              <a:t>increase in cases respective continent</a:t>
            </a:r>
          </a:p>
        </p:txBody>
      </p:sp>
    </p:spTree>
    <p:extLst>
      <p:ext uri="{BB962C8B-B14F-4D97-AF65-F5344CB8AC3E}">
        <p14:creationId xmlns:p14="http://schemas.microsoft.com/office/powerpoint/2010/main" val="251614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858FE-2967-EE4D-BF6C-A24962E11E2B}"/>
              </a:ext>
            </a:extLst>
          </p:cNvPr>
          <p:cNvSpPr txBox="1"/>
          <p:nvPr/>
        </p:nvSpPr>
        <p:spPr>
          <a:xfrm>
            <a:off x="425760" y="1377300"/>
            <a:ext cx="1065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Newdeaths</a:t>
            </a:r>
            <a:r>
              <a:rPr lang="en-US" dirty="0"/>
              <a:t>/Deaths as </a:t>
            </a:r>
            <a:r>
              <a:rPr lang="en-US" dirty="0" err="1"/>
              <a:t>percentincreasedeaths,Country</a:t>
            </a:r>
            <a:r>
              <a:rPr lang="en-US" dirty="0"/>
              <a:t> from covid_reports1 where </a:t>
            </a:r>
            <a:r>
              <a:rPr lang="en-US" dirty="0" err="1"/>
              <a:t>whoregion</a:t>
            </a:r>
            <a:r>
              <a:rPr lang="en-US" dirty="0"/>
              <a:t> = 'South-East Asia';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4A4AFD-CD21-3740-B0C2-8BDD5F9E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7" y="2611389"/>
            <a:ext cx="9302015" cy="4144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6BFDB-8D7E-A84B-BFCA-FD78287A9DEB}"/>
              </a:ext>
            </a:extLst>
          </p:cNvPr>
          <p:cNvSpPr txBox="1"/>
          <p:nvPr/>
        </p:nvSpPr>
        <p:spPr>
          <a:xfrm>
            <a:off x="530087" y="609600"/>
            <a:ext cx="11638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we have identified the continent that has maximum percent increase in cases though lockdown is imposed,</a:t>
            </a:r>
          </a:p>
          <a:p>
            <a:r>
              <a:rPr lang="en-US" sz="2000" dirty="0"/>
              <a:t>we are identifying the country that has maximum increase in deaths respective continent</a:t>
            </a:r>
          </a:p>
        </p:txBody>
      </p:sp>
    </p:spTree>
    <p:extLst>
      <p:ext uri="{BB962C8B-B14F-4D97-AF65-F5344CB8AC3E}">
        <p14:creationId xmlns:p14="http://schemas.microsoft.com/office/powerpoint/2010/main" val="134870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4ECF1BB-479E-B042-AE9F-0A02FB96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5" y="1166191"/>
            <a:ext cx="10326222" cy="5715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A7F22E-83F8-5B48-8752-6F1036FC0EBB}"/>
              </a:ext>
            </a:extLst>
          </p:cNvPr>
          <p:cNvSpPr txBox="1"/>
          <p:nvPr/>
        </p:nvSpPr>
        <p:spPr>
          <a:xfrm>
            <a:off x="543339" y="569843"/>
            <a:ext cx="7374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Visualization of top 10 countries Deaths/Confirmed cases ratio </a:t>
            </a:r>
          </a:p>
        </p:txBody>
      </p:sp>
    </p:spTree>
    <p:extLst>
      <p:ext uri="{BB962C8B-B14F-4D97-AF65-F5344CB8AC3E}">
        <p14:creationId xmlns:p14="http://schemas.microsoft.com/office/powerpoint/2010/main" val="65589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7F22E-83F8-5B48-8752-6F1036FC0EBB}"/>
              </a:ext>
            </a:extLst>
          </p:cNvPr>
          <p:cNvSpPr txBox="1"/>
          <p:nvPr/>
        </p:nvSpPr>
        <p:spPr>
          <a:xfrm>
            <a:off x="543339" y="569843"/>
            <a:ext cx="111185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Visualization for each continent, we are obtaining the ratio of all the deaths to confirmed cases </a:t>
            </a:r>
          </a:p>
          <a:p>
            <a:r>
              <a:rPr lang="en-US" sz="2200" dirty="0"/>
              <a:t>by adding deaths and confirmed cases of all countries present in that continent.</a:t>
            </a:r>
          </a:p>
          <a:p>
            <a:endParaRPr lang="en-US" sz="2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4835157-F5DF-6443-9E71-FA9FAE3B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1462199"/>
            <a:ext cx="9296544" cy="54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" descr="Abstract render of glass nodes and mesh">
            <a:extLst>
              <a:ext uri="{FF2B5EF4-FFF2-40B4-BE49-F238E27FC236}">
                <a16:creationId xmlns:a16="http://schemas.microsoft.com/office/drawing/2014/main" id="{78C81453-CDC0-022E-ECD4-B43F18DE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12599" b="217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9FDDF0-A49D-544D-A71B-E667E91011DC}"/>
              </a:ext>
            </a:extLst>
          </p:cNvPr>
          <p:cNvSpPr txBox="1"/>
          <p:nvPr/>
        </p:nvSpPr>
        <p:spPr>
          <a:xfrm>
            <a:off x="1078991" y="1781299"/>
            <a:ext cx="11113009" cy="3476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HARITHA CHILAKALA – HXC210022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SAI PRANEETHA PATHAKAMURI-SXP210117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SINDHURI BONAM- SXB210058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186748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7F22E-83F8-5B48-8752-6F1036FC0EBB}"/>
              </a:ext>
            </a:extLst>
          </p:cNvPr>
          <p:cNvSpPr txBox="1"/>
          <p:nvPr/>
        </p:nvSpPr>
        <p:spPr>
          <a:xfrm>
            <a:off x="865407" y="569843"/>
            <a:ext cx="95114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Visualization for countries we are obtaining top 10 –one week% increase</a:t>
            </a:r>
          </a:p>
          <a:p>
            <a:endParaRPr lang="en-US" sz="22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407D79-E56C-A042-ADE3-B4EF527E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08" y="1169649"/>
            <a:ext cx="9375537" cy="56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5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7F22E-83F8-5B48-8752-6F1036FC0EBB}"/>
              </a:ext>
            </a:extLst>
          </p:cNvPr>
          <p:cNvSpPr txBox="1"/>
          <p:nvPr/>
        </p:nvSpPr>
        <p:spPr>
          <a:xfrm>
            <a:off x="606517" y="452824"/>
            <a:ext cx="86681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Visualization  </a:t>
            </a:r>
            <a:r>
              <a:rPr lang="en-US" sz="2200" dirty="0" err="1"/>
              <a:t>w.r.t</a:t>
            </a:r>
            <a:r>
              <a:rPr lang="en-US" sz="2200" dirty="0"/>
              <a:t> Continents/ WHO Region – showing the value by which </a:t>
            </a:r>
          </a:p>
          <a:p>
            <a:r>
              <a:rPr lang="en-US" sz="2200" dirty="0"/>
              <a:t>cases count increased in 1 week duration – 1 week % increase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11271FDE-C991-274B-AA86-F46F6480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6" y="1587800"/>
            <a:ext cx="8325144" cy="52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7F22E-83F8-5B48-8752-6F1036FC0EBB}"/>
              </a:ext>
            </a:extLst>
          </p:cNvPr>
          <p:cNvSpPr txBox="1"/>
          <p:nvPr/>
        </p:nvSpPr>
        <p:spPr>
          <a:xfrm>
            <a:off x="735342" y="360936"/>
            <a:ext cx="107210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Visualization- Heat map representation for top 10 countries for the feature- </a:t>
            </a:r>
          </a:p>
          <a:p>
            <a:r>
              <a:rPr lang="en-US" sz="2500" dirty="0"/>
              <a:t>Deaths/Confirmed cases ratio 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8FB1405-989E-F34B-AA86-DCD46C73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81" y="1279368"/>
            <a:ext cx="7668088" cy="55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0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7F22E-83F8-5B48-8752-6F1036FC0EBB}"/>
              </a:ext>
            </a:extLst>
          </p:cNvPr>
          <p:cNvSpPr txBox="1"/>
          <p:nvPr/>
        </p:nvSpPr>
        <p:spPr>
          <a:xfrm>
            <a:off x="543339" y="569843"/>
            <a:ext cx="9643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Visualization- Heat map representation for top 10 countries for the feature- </a:t>
            </a:r>
          </a:p>
          <a:p>
            <a:r>
              <a:rPr lang="en-US" sz="2400" dirty="0"/>
              <a:t>1 week % increase in the confirmed cases count. 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14879072-E669-3E45-A171-256D914D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2" y="1442204"/>
            <a:ext cx="8027297" cy="54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9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093C304-22BC-FF4D-BA19-78E8285D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5" y="1105040"/>
            <a:ext cx="8410231" cy="5687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5341F7-422A-7F4E-AB20-898329846E93}"/>
              </a:ext>
            </a:extLst>
          </p:cNvPr>
          <p:cNvSpPr txBox="1"/>
          <p:nvPr/>
        </p:nvSpPr>
        <p:spPr>
          <a:xfrm>
            <a:off x="854110" y="30764"/>
            <a:ext cx="101586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Visualization- The semi geographical representation of the countries </a:t>
            </a:r>
            <a:r>
              <a:rPr lang="en-US" sz="2200" dirty="0" err="1"/>
              <a:t>w.r.t</a:t>
            </a:r>
            <a:r>
              <a:rPr lang="en-US" sz="2200" dirty="0"/>
              <a:t> Deaths vs Confirmed cases. The bigger the Circle in the plot, the bigger the ratio.</a:t>
            </a:r>
          </a:p>
        </p:txBody>
      </p:sp>
    </p:spTree>
    <p:extLst>
      <p:ext uri="{BB962C8B-B14F-4D97-AF65-F5344CB8AC3E}">
        <p14:creationId xmlns:p14="http://schemas.microsoft.com/office/powerpoint/2010/main" val="4010437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6B8F957-0A1F-6143-968E-F50AE3336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" t="6346"/>
          <a:stretch/>
        </p:blipFill>
        <p:spPr>
          <a:xfrm>
            <a:off x="0" y="1328738"/>
            <a:ext cx="12191999" cy="4505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A2DB12-90FC-594F-804B-496B09490452}"/>
                  </a:ext>
                </a:extLst>
              </p14:cNvPr>
              <p14:cNvContentPartPr/>
              <p14:nvPr/>
            </p14:nvContentPartPr>
            <p14:xfrm>
              <a:off x="1195341" y="174252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A2DB12-90FC-594F-804B-496B094904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6701" y="1733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2FD7CE5-3CB1-634F-BFAC-2C5E1569D27F}"/>
                  </a:ext>
                </a:extLst>
              </p14:cNvPr>
              <p14:cNvContentPartPr/>
              <p14:nvPr/>
            </p14:nvContentPartPr>
            <p14:xfrm>
              <a:off x="985461" y="169140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2FD7CE5-3CB1-634F-BFAC-2C5E1569D2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821" y="16284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0CED3E3-4A10-D047-A14B-C160C40CDF3E}"/>
              </a:ext>
            </a:extLst>
          </p:cNvPr>
          <p:cNvGrpSpPr/>
          <p:nvPr/>
        </p:nvGrpSpPr>
        <p:grpSpPr>
          <a:xfrm>
            <a:off x="210381" y="1491240"/>
            <a:ext cx="1392120" cy="51480"/>
            <a:chOff x="210381" y="1491240"/>
            <a:chExt cx="1392120" cy="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C767DA-EF3F-C740-A3F7-B583752A5B18}"/>
                    </a:ext>
                  </a:extLst>
                </p14:cNvPr>
                <p14:cNvContentPartPr/>
                <p14:nvPr/>
              </p14:nvContentPartPr>
              <p14:xfrm>
                <a:off x="210381" y="1491240"/>
                <a:ext cx="1392120" cy="51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C767DA-EF3F-C740-A3F7-B583752A5B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741" y="1428600"/>
                  <a:ext cx="151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BA2F5C-9B17-604B-A98D-D39F72069205}"/>
                    </a:ext>
                  </a:extLst>
                </p14:cNvPr>
                <p14:cNvContentPartPr/>
                <p14:nvPr/>
              </p14:nvContentPartPr>
              <p14:xfrm>
                <a:off x="854781" y="1493400"/>
                <a:ext cx="343800" cy="5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BA2F5C-9B17-604B-A98D-D39F720692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2141" y="1430400"/>
                  <a:ext cx="4694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7DD741-370A-CA4B-B7AC-88685BA90857}"/>
              </a:ext>
            </a:extLst>
          </p:cNvPr>
          <p:cNvGrpSpPr/>
          <p:nvPr/>
        </p:nvGrpSpPr>
        <p:grpSpPr>
          <a:xfrm>
            <a:off x="202101" y="1506000"/>
            <a:ext cx="11520" cy="46800"/>
            <a:chOff x="202101" y="1506000"/>
            <a:chExt cx="11520" cy="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AC49F5-48FB-EE4E-B030-2A39983C93F5}"/>
                    </a:ext>
                  </a:extLst>
                </p14:cNvPr>
                <p14:cNvContentPartPr/>
                <p14:nvPr/>
              </p14:nvContentPartPr>
              <p14:xfrm>
                <a:off x="213261" y="155244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AC49F5-48FB-EE4E-B030-2A39983C93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0261" y="14894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72201D-4C8C-844E-8C55-835E218D00DF}"/>
                    </a:ext>
                  </a:extLst>
                </p14:cNvPr>
                <p14:cNvContentPartPr/>
                <p14:nvPr/>
              </p14:nvContentPartPr>
              <p14:xfrm>
                <a:off x="208221" y="150600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72201D-4C8C-844E-8C55-835E218D00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221" y="1443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5A5681-EC02-2B49-908D-86C49B89387D}"/>
                    </a:ext>
                  </a:extLst>
                </p14:cNvPr>
                <p14:cNvContentPartPr/>
                <p14:nvPr/>
              </p14:nvContentPartPr>
              <p14:xfrm>
                <a:off x="202101" y="152112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5A5681-EC02-2B49-908D-86C49B8938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01" y="14581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67420FC-7960-F745-84F1-13A058845AA8}"/>
                  </a:ext>
                </a:extLst>
              </p14:cNvPr>
              <p14:cNvContentPartPr/>
              <p14:nvPr/>
            </p14:nvContentPartPr>
            <p14:xfrm>
              <a:off x="167541" y="5511360"/>
              <a:ext cx="1621440" cy="184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67420FC-7960-F745-84F1-13A058845A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901" y="5448720"/>
                <a:ext cx="1747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BA8641-35DD-A245-C1A4-12310CCA6C6C}"/>
                  </a:ext>
                </a:extLst>
              </p14:cNvPr>
              <p14:cNvContentPartPr/>
              <p14:nvPr/>
            </p14:nvContentPartPr>
            <p14:xfrm>
              <a:off x="10462" y="1441957"/>
              <a:ext cx="191160" cy="26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BA8641-35DD-A245-C1A4-12310CCA6C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7178" y="1334317"/>
                <a:ext cx="2268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B82159-69B5-1C1D-7483-1F1BF4925914}"/>
                  </a:ext>
                </a:extLst>
              </p14:cNvPr>
              <p14:cNvContentPartPr/>
              <p14:nvPr/>
            </p14:nvContentPartPr>
            <p14:xfrm>
              <a:off x="26662" y="1438357"/>
              <a:ext cx="140400" cy="19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B82159-69B5-1C1D-7483-1F1BF49259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22" y="1420717"/>
                <a:ext cx="176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6C58B4-F9E0-7B77-B893-4123CDBC49DB}"/>
                  </a:ext>
                </a:extLst>
              </p14:cNvPr>
              <p14:cNvContentPartPr/>
              <p14:nvPr/>
            </p14:nvContentPartPr>
            <p14:xfrm>
              <a:off x="26662" y="5560717"/>
              <a:ext cx="172440" cy="22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6C58B4-F9E0-7B77-B893-4123CDBC49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2" y="5542717"/>
                <a:ext cx="2080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76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A2DB12-90FC-594F-804B-496B09490452}"/>
                  </a:ext>
                </a:extLst>
              </p14:cNvPr>
              <p14:cNvContentPartPr/>
              <p14:nvPr/>
            </p14:nvContentPartPr>
            <p14:xfrm>
              <a:off x="1195341" y="174252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A2DB12-90FC-594F-804B-496B094904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341" y="17335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FC04840-ED0E-4244-8A77-EBD0EEC75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0" y="1585204"/>
            <a:ext cx="11512775" cy="42608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FAC8E8-5AF9-7A4D-8C42-A26A47410AB7}"/>
              </a:ext>
            </a:extLst>
          </p:cNvPr>
          <p:cNvSpPr txBox="1"/>
          <p:nvPr/>
        </p:nvSpPr>
        <p:spPr>
          <a:xfrm>
            <a:off x="567065" y="777922"/>
            <a:ext cx="1151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per the tableau representation India has the highest number of cases</a:t>
            </a:r>
          </a:p>
        </p:txBody>
      </p:sp>
    </p:spTree>
    <p:extLst>
      <p:ext uri="{BB962C8B-B14F-4D97-AF65-F5344CB8AC3E}">
        <p14:creationId xmlns:p14="http://schemas.microsoft.com/office/powerpoint/2010/main" val="257123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954098"/>
            <a:ext cx="10515600" cy="5881680"/>
          </a:xfrm>
        </p:spPr>
        <p:txBody>
          <a:bodyPr>
            <a:normAutofit/>
          </a:bodyPr>
          <a:lstStyle/>
          <a:p>
            <a:br>
              <a:rPr lang="en-US" sz="3100" dirty="0"/>
            </a:br>
            <a:endParaRPr lang="en-US" sz="3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5341F7-422A-7F4E-AB20-898329846E93}"/>
              </a:ext>
            </a:extLst>
          </p:cNvPr>
          <p:cNvSpPr txBox="1"/>
          <p:nvPr/>
        </p:nvSpPr>
        <p:spPr>
          <a:xfrm>
            <a:off x="854110" y="30764"/>
            <a:ext cx="10158663" cy="775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2"/>
                </a:solidFill>
              </a:rPr>
              <a:t>Insights</a:t>
            </a:r>
            <a:endParaRPr lang="en-US" sz="3600" dirty="0"/>
          </a:p>
          <a:p>
            <a:endParaRPr lang="en-US" sz="2200" dirty="0"/>
          </a:p>
          <a:p>
            <a:r>
              <a:rPr lang="en-US" sz="2200" dirty="0"/>
              <a:t>We have run 6 queries, focusing majorly on 8 features.</a:t>
            </a:r>
          </a:p>
          <a:p>
            <a:pPr marL="457200" indent="-457200">
              <a:buAutoNum type="arabicPeriod"/>
            </a:pPr>
            <a:endParaRPr lang="en-US" sz="2200" dirty="0"/>
          </a:p>
          <a:p>
            <a:r>
              <a:rPr lang="en-US" sz="2200" dirty="0"/>
              <a:t>1.We started with a broad network, such as all countries in the world, but after analyzing the query results, we reduced it down to one Region and concentrated our efforts there.</a:t>
            </a:r>
          </a:p>
          <a:p>
            <a:endParaRPr lang="en-US" sz="2200" b="1" dirty="0"/>
          </a:p>
          <a:p>
            <a:r>
              <a:rPr lang="en-US" sz="2200" dirty="0"/>
              <a:t>2. Because a higher death/confirmed ratio is undesirable, this was chosen as one of the key filtering criteria.</a:t>
            </a:r>
          </a:p>
          <a:p>
            <a:endParaRPr lang="en-US" sz="2200" dirty="0"/>
          </a:p>
          <a:p>
            <a:r>
              <a:rPr lang="en-US" sz="2200" dirty="0"/>
              <a:t>3. Following that, the % change in the number of instances every week is calculated, and the most dispersed regions are found.</a:t>
            </a:r>
          </a:p>
          <a:p>
            <a:endParaRPr lang="en-US" sz="2200" dirty="0"/>
          </a:p>
          <a:p>
            <a:r>
              <a:rPr lang="en-US" sz="2200" dirty="0"/>
              <a:t>4. So far, we've restricted it to the Southeast Asia region, which has been devastated by Covid. At the moment, the attention is on the impact of the shutdown on Southeast Asian countries.</a:t>
            </a:r>
          </a:p>
          <a:p>
            <a:endParaRPr lang="en-US" sz="2200" dirty="0"/>
          </a:p>
          <a:p>
            <a:r>
              <a:rPr lang="en-US" sz="2200" dirty="0"/>
              <a:t>5.Later, the focus was on the number of confirmed cases before and after the lockdown.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1635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02D92FC-62E6-FB47-9E9C-0A9040AB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70" y="1205948"/>
            <a:ext cx="10515600" cy="5629829"/>
          </a:xfrm>
        </p:spPr>
        <p:txBody>
          <a:bodyPr>
            <a:normAutofit/>
          </a:bodyPr>
          <a:lstStyle/>
          <a:p>
            <a:r>
              <a:rPr lang="en-US" sz="3100" dirty="0"/>
              <a:t>We have analyzed at country level and continent level cases and though there are restrictions imposed we could see there are spike in cases.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South-east Asia recorded the maximum spike where in turn India recorded the maximum increase.</a:t>
            </a:r>
            <a:br>
              <a:rPr lang="en-US" sz="3100" dirty="0"/>
            </a:br>
            <a:endParaRPr lang="en-US" sz="3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EAD60-FCE7-8C46-94C0-9127C8C2FBEB}"/>
              </a:ext>
            </a:extLst>
          </p:cNvPr>
          <p:cNvSpPr txBox="1"/>
          <p:nvPr/>
        </p:nvSpPr>
        <p:spPr>
          <a:xfrm>
            <a:off x="2054088" y="463825"/>
            <a:ext cx="8547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tx2"/>
                </a:solidFill>
              </a:rPr>
              <a:t>Conclusion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2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5B14C82-72CC-644A-B670-667059A1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83C8C-0FAC-6046-BFC7-3090CCE9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b="1" i="1">
                <a:solidFill>
                  <a:schemeClr val="bg1"/>
                </a:solidFill>
              </a:rPr>
              <a:t>Objective of the Project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CDAADB1A-AFA1-830B-9F9E-838FBCDB8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32083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783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71BF7B87-95FD-2DF2-B4D6-27AF9570CF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9226" y="400050"/>
          <a:ext cx="9833548" cy="605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7" cy="2175328"/>
            <a:chOff x="-305" y="-1"/>
            <a:chExt cx="3832880" cy="2876136"/>
          </a:xfrm>
        </p:grpSpPr>
        <p:sp>
          <p:nvSpPr>
            <p:cNvPr id="37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004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400050"/>
            <a:ext cx="9833548" cy="6057900"/>
          </a:xfrm>
        </p:spPr>
        <p:txBody>
          <a:bodyPr>
            <a:normAutofit/>
          </a:bodyPr>
          <a:lstStyle/>
          <a:p>
            <a:pPr lvl="1"/>
            <a:endParaRPr lang="en-US" sz="2700" dirty="0">
              <a:solidFill>
                <a:srgbClr val="44546A"/>
              </a:solidFill>
            </a:endParaRPr>
          </a:p>
          <a:p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ommentary: State senator and pandemic expert call for strict lockdown -  CalMatters">
            <a:extLst>
              <a:ext uri="{FF2B5EF4-FFF2-40B4-BE49-F238E27FC236}">
                <a16:creationId xmlns:a16="http://schemas.microsoft.com/office/drawing/2014/main" id="{B79F1B1F-1E70-EF4B-B062-691243F4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58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8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83C8C-0FAC-6046-BFC7-3090CCE9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i="1"/>
              <a:t>Problem Statement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D7872D9-34BA-0BF8-8CAD-A9ADA0C5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61930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6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E18C-D7CF-1848-B623-4B18BCF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3063"/>
            <a:ext cx="9833548" cy="4260839"/>
          </a:xfrm>
        </p:spPr>
        <p:txBody>
          <a:bodyPr>
            <a:normAutofit/>
          </a:bodyPr>
          <a:lstStyle/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966C4B-D786-B848-8F1B-846A0EFD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9" y="934685"/>
            <a:ext cx="10021315" cy="59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0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4FE1F-7222-7248-A2D7-EDADE6930A33}"/>
              </a:ext>
            </a:extLst>
          </p:cNvPr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Datasource</a:t>
            </a:r>
            <a:r>
              <a:rPr lang="en-US" sz="3600" b="1" i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and Schema Explained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i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05214-B963-EA46-98AC-A4B726A1011A}"/>
              </a:ext>
            </a:extLst>
          </p:cNvPr>
          <p:cNvSpPr txBox="1"/>
          <p:nvPr/>
        </p:nvSpPr>
        <p:spPr>
          <a:xfrm>
            <a:off x="804672" y="1869743"/>
            <a:ext cx="4765949" cy="55136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>
                <a:solidFill>
                  <a:schemeClr val="tx2"/>
                </a:solidFill>
              </a:rPr>
              <a:t>				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We have pulled the data set from Kaggle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https://www.kaggle.com/datasets/imdevskps/corona-virus-report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working on </a:t>
            </a:r>
            <a:r>
              <a:rPr lang="en-US" b="1" dirty="0">
                <a:solidFill>
                  <a:schemeClr val="tx2"/>
                </a:solidFill>
              </a:rPr>
              <a:t>country_wise_latest.csv, full_grouped1.csv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It consists of 758MB</a:t>
            </a:r>
          </a:p>
          <a:p>
            <a:pPr marL="34290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country_wise_latest.csv - 15 Columns </a:t>
            </a:r>
            <a:r>
              <a:rPr lang="en-US" dirty="0">
                <a:solidFill>
                  <a:schemeClr val="tx2"/>
                </a:solidFill>
              </a:rPr>
              <a:t>– Confirmed, Deaths, Recovered,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Active, New cases, New deaths,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new recovered, Deaths/100 cases,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Recovered/100 cases,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Confirmed last week, 1 week change,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1 week % increase,  WHO Region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 marL="34290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67lakhs</a:t>
            </a:r>
            <a:r>
              <a:rPr lang="en-US" dirty="0">
                <a:solidFill>
                  <a:schemeClr val="tx2"/>
                </a:solidFill>
              </a:rPr>
              <a:t> unique values</a:t>
            </a:r>
          </a:p>
          <a:p>
            <a:pPr marL="34290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full_grouped1.csv- 10 Columns- </a:t>
            </a:r>
            <a:r>
              <a:rPr lang="en-US" dirty="0">
                <a:solidFill>
                  <a:schemeClr val="tx2"/>
                </a:solidFill>
              </a:rPr>
              <a:t>Country, Confirmed, Deaths, Recovered, Active, New cases, </a:t>
            </a:r>
            <a:r>
              <a:rPr lang="en-US" dirty="0" err="1">
                <a:solidFill>
                  <a:schemeClr val="tx2"/>
                </a:solidFill>
              </a:rPr>
              <a:t>Newdeaths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Newrecovered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WHORegion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      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34290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2"/>
              </a:solidFill>
            </a:endParaRPr>
          </a:p>
        </p:txBody>
      </p:sp>
      <p:grpSp>
        <p:nvGrpSpPr>
          <p:cNvPr id="22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3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20A6AF7-938F-6E43-BE2C-F866BA19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606680"/>
            <a:ext cx="4142232" cy="25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6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56E89-1A7F-DDC3-4F21-0F4EB04DE841}"/>
              </a:ext>
            </a:extLst>
          </p:cNvPr>
          <p:cNvSpPr txBox="1">
            <a:spLocks/>
          </p:cNvSpPr>
          <p:nvPr/>
        </p:nvSpPr>
        <p:spPr>
          <a:xfrm>
            <a:off x="-3177892" y="200193"/>
            <a:ext cx="10871200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Arial Rounded MT Bold" pitchFamily="34" charset="0"/>
              </a:rPr>
              <a:t>METHODLOGY</a:t>
            </a:r>
            <a:endParaRPr lang="en-US" sz="28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B38650-787A-157D-C97E-690ECBE7416D}"/>
              </a:ext>
            </a:extLst>
          </p:cNvPr>
          <p:cNvGraphicFramePr/>
          <p:nvPr/>
        </p:nvGraphicFramePr>
        <p:xfrm>
          <a:off x="942535" y="1336431"/>
          <a:ext cx="8257735" cy="4825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50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</TotalTime>
  <Words>1053</Words>
  <Application>Microsoft Macintosh PowerPoint</Application>
  <PresentationFormat>Widescreen</PresentationFormat>
  <Paragraphs>115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Objective of the Project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 </vt:lpstr>
      <vt:lpstr>  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We have analyzed at country level and continent level cases and though there are restrictions imposed we could see there are spike in cases.  South-east Asia recorded the maximum spike where in turn India recorded the maximum increase.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Chilakala, Haritha</dc:creator>
  <cp:lastModifiedBy>Bonam, Sindhuri</cp:lastModifiedBy>
  <cp:revision>11</cp:revision>
  <dcterms:created xsi:type="dcterms:W3CDTF">2022-04-22T17:43:26Z</dcterms:created>
  <dcterms:modified xsi:type="dcterms:W3CDTF">2023-03-08T04:11:07Z</dcterms:modified>
</cp:coreProperties>
</file>